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BDDD-0EAA-4E7A-8B65-5B7E7C4E233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A560-3808-4E59-A251-8195999100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39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BDDD-0EAA-4E7A-8B65-5B7E7C4E233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A560-3808-4E59-A251-8195999100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61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BDDD-0EAA-4E7A-8B65-5B7E7C4E233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A560-3808-4E59-A251-8195999100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57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BDDD-0EAA-4E7A-8B65-5B7E7C4E233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A560-3808-4E59-A251-8195999100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30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BDDD-0EAA-4E7A-8B65-5B7E7C4E233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A560-3808-4E59-A251-8195999100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5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BDDD-0EAA-4E7A-8B65-5B7E7C4E233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A560-3808-4E59-A251-8195999100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12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BDDD-0EAA-4E7A-8B65-5B7E7C4E233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A560-3808-4E59-A251-8195999100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42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BDDD-0EAA-4E7A-8B65-5B7E7C4E233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A560-3808-4E59-A251-8195999100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504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BDDD-0EAA-4E7A-8B65-5B7E7C4E233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A560-3808-4E59-A251-8195999100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73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BDDD-0EAA-4E7A-8B65-5B7E7C4E233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A560-3808-4E59-A251-8195999100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94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BDDD-0EAA-4E7A-8B65-5B7E7C4E233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A560-3808-4E59-A251-8195999100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017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3BDDD-0EAA-4E7A-8B65-5B7E7C4E233C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9A560-3808-4E59-A251-8195999100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72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7365519" cy="52292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430" y="836712"/>
            <a:ext cx="8059570" cy="598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52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" y="409575"/>
            <a:ext cx="9020175" cy="603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Télécom Bretagne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CLAYTON Rebecca</dc:creator>
  <cp:lastModifiedBy>CLAYTON Rebecca</cp:lastModifiedBy>
  <cp:revision>3</cp:revision>
  <dcterms:created xsi:type="dcterms:W3CDTF">2019-04-29T11:52:35Z</dcterms:created>
  <dcterms:modified xsi:type="dcterms:W3CDTF">2019-04-29T15:13:49Z</dcterms:modified>
</cp:coreProperties>
</file>