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0693400" cy="15122525"/>
  <p:notesSz cx="6858000" cy="9144000"/>
  <p:defaultTextStyle>
    <a:defPPr>
      <a:defRPr lang="fr-FR"/>
    </a:defPPr>
    <a:lvl1pPr marL="0" algn="l" defTabSz="147511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555" algn="l" defTabSz="147511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5110" algn="l" defTabSz="147511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2665" algn="l" defTabSz="147511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50220" algn="l" defTabSz="147511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7775" algn="l" defTabSz="147511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5330" algn="l" defTabSz="147511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62885" algn="l" defTabSz="147511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900440" algn="l" defTabSz="147511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orient="horz" pos="2741">
          <p15:clr>
            <a:srgbClr val="A4A3A4"/>
          </p15:clr>
        </p15:guide>
        <p15:guide id="3" orient="horz" pos="342">
          <p15:clr>
            <a:srgbClr val="A4A3A4"/>
          </p15:clr>
        </p15:guide>
        <p15:guide id="4" orient="horz" pos="8256">
          <p15:clr>
            <a:srgbClr val="A4A3A4"/>
          </p15:clr>
        </p15:guide>
        <p15:guide id="5" orient="horz" pos="8137">
          <p15:clr>
            <a:srgbClr val="A4A3A4"/>
          </p15:clr>
        </p15:guide>
        <p15:guide id="6" orient="horz" pos="9147">
          <p15:clr>
            <a:srgbClr val="A4A3A4"/>
          </p15:clr>
        </p15:guide>
        <p15:guide id="7" orient="horz" pos="1945">
          <p15:clr>
            <a:srgbClr val="A4A3A4"/>
          </p15:clr>
        </p15:guide>
        <p15:guide id="8" orient="horz" pos="4396">
          <p15:clr>
            <a:srgbClr val="A4A3A4"/>
          </p15:clr>
        </p15:guide>
        <p15:guide id="9" orient="horz" pos="5401">
          <p15:clr>
            <a:srgbClr val="A4A3A4"/>
          </p15:clr>
        </p15:guide>
        <p15:guide id="10" orient="horz" pos="6571">
          <p15:clr>
            <a:srgbClr val="A4A3A4"/>
          </p15:clr>
        </p15:guide>
        <p15:guide id="11" orient="horz" pos="8878">
          <p15:clr>
            <a:srgbClr val="A4A3A4"/>
          </p15:clr>
        </p15:guide>
        <p15:guide id="12" pos="3368">
          <p15:clr>
            <a:srgbClr val="A4A3A4"/>
          </p15:clr>
        </p15:guide>
        <p15:guide id="13" pos="341">
          <p15:clr>
            <a:srgbClr val="A4A3A4"/>
          </p15:clr>
        </p15:guide>
        <p15:guide id="14" pos="6513">
          <p15:clr>
            <a:srgbClr val="A4A3A4"/>
          </p15:clr>
        </p15:guide>
        <p15:guide id="15" pos="6362">
          <p15:clr>
            <a:srgbClr val="A4A3A4"/>
          </p15:clr>
        </p15:guide>
        <p15:guide id="16" pos="4040">
          <p15:clr>
            <a:srgbClr val="A4A3A4"/>
          </p15:clr>
        </p15:guide>
        <p15:guide id="17" pos="4314">
          <p15:clr>
            <a:srgbClr val="A4A3A4"/>
          </p15:clr>
        </p15:guide>
        <p15:guide id="18" pos="2568">
          <p15:clr>
            <a:srgbClr val="A4A3A4"/>
          </p15:clr>
        </p15:guide>
        <p15:guide id="19" pos="15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01" autoAdjust="0"/>
    <p:restoredTop sz="96357" autoAdjust="0"/>
  </p:normalViewPr>
  <p:slideViewPr>
    <p:cSldViewPr showGuides="1">
      <p:cViewPr>
        <p:scale>
          <a:sx n="125" d="100"/>
          <a:sy n="125" d="100"/>
        </p:scale>
        <p:origin x="258" y="90"/>
      </p:cViewPr>
      <p:guideLst>
        <p:guide orient="horz" pos="4763"/>
        <p:guide orient="horz" pos="2741"/>
        <p:guide orient="horz" pos="342"/>
        <p:guide orient="horz" pos="8256"/>
        <p:guide orient="horz" pos="8137"/>
        <p:guide orient="horz" pos="9147"/>
        <p:guide orient="horz" pos="1945"/>
        <p:guide orient="horz" pos="4396"/>
        <p:guide orient="horz" pos="5401"/>
        <p:guide orient="horz" pos="6571"/>
        <p:guide orient="horz" pos="8878"/>
        <p:guide pos="3368"/>
        <p:guide pos="341"/>
        <p:guide pos="6513"/>
        <p:guide pos="6362"/>
        <p:guide pos="4040"/>
        <p:guide pos="4314"/>
        <p:guide pos="2568"/>
        <p:guide pos="1596"/>
      </p:guideLst>
    </p:cSldViewPr>
  </p:slideViewPr>
  <p:outlineViewPr>
    <p:cViewPr>
      <p:scale>
        <a:sx n="33" d="100"/>
        <a:sy n="33" d="100"/>
      </p:scale>
      <p:origin x="0" y="-98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B50710-B8B7-4D8F-BDE7-5C763412CDFD}" type="datetimeFigureOut">
              <a:rPr lang="fr-FR" smtClean="0"/>
              <a:t>14/11/2024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906ACB-0641-497D-A6F6-17171FCA9B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5976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7511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37555" algn="l" defTabSz="147511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75110" algn="l" defTabSz="147511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212665" algn="l" defTabSz="147511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50220" algn="l" defTabSz="147511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87775" algn="l" defTabSz="147511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425330" algn="l" defTabSz="147511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162885" algn="l" defTabSz="147511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900440" algn="l" defTabSz="147511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_A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 bwMode="gray">
          <a:xfrm>
            <a:off x="4438799" y="3034348"/>
            <a:ext cx="5660875" cy="3672000"/>
          </a:xfrm>
        </p:spPr>
        <p:txBody>
          <a:bodyPr/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B32F99C5-2514-4596-AA53-548350FE8C5B}" type="datetime1">
              <a:rPr lang="fr-FR" smtClean="0"/>
              <a:t>14/11/2024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Titre de la présentation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340BB21B-9BEF-40D7-A347-5FAA069EF9D6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38800" y="949076"/>
            <a:ext cx="5660875" cy="1620000"/>
          </a:xfrm>
        </p:spPr>
        <p:txBody>
          <a:bodyPr/>
          <a:lstStyle>
            <a:lvl1pPr>
              <a:spcAft>
                <a:spcPts val="0"/>
              </a:spcAft>
              <a:defRPr sz="3100" b="1">
                <a:solidFill>
                  <a:schemeClr val="bg1"/>
                </a:solidFill>
              </a:defRPr>
            </a:lvl1pPr>
            <a:lvl2pPr>
              <a:spcAft>
                <a:spcPts val="0"/>
              </a:spcAft>
              <a:defRPr sz="2100" b="0">
                <a:solidFill>
                  <a:schemeClr val="bg1"/>
                </a:solidFill>
              </a:defRPr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10" name="Espace réservé pour une image  10"/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2533650" y="3087688"/>
            <a:ext cx="1543050" cy="1544400"/>
          </a:xfrm>
        </p:spPr>
        <p:txBody>
          <a:bodyPr tIns="360000" anchor="ctr" anchorCtr="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00">
                <a:solidFill>
                  <a:schemeClr val="tx1"/>
                </a:solidFill>
              </a:defRPr>
            </a:lvl1pPr>
          </a:lstStyle>
          <a:p>
            <a:r>
              <a:rPr lang="fr-FR" noProof="0" dirty="0"/>
              <a:t>Visuel</a:t>
            </a:r>
          </a:p>
        </p:txBody>
      </p:sp>
      <p:sp>
        <p:nvSpPr>
          <p:cNvPr id="13" name="Espace réservé pour une image  10"/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2533650" y="6978650"/>
            <a:ext cx="1543050" cy="1544400"/>
          </a:xfrm>
        </p:spPr>
        <p:txBody>
          <a:bodyPr tIns="360000" anchor="ctr" anchorCtr="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00">
                <a:solidFill>
                  <a:schemeClr val="tx1"/>
                </a:solidFill>
              </a:defRPr>
            </a:lvl1pPr>
          </a:lstStyle>
          <a:p>
            <a:r>
              <a:rPr lang="fr-FR" noProof="0" dirty="0"/>
              <a:t>Visuel</a:t>
            </a:r>
          </a:p>
        </p:txBody>
      </p:sp>
      <p:sp>
        <p:nvSpPr>
          <p:cNvPr id="14" name="Espace réservé pour une image  10"/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2533650" y="10431462"/>
            <a:ext cx="1543050" cy="1544400"/>
          </a:xfrm>
        </p:spPr>
        <p:txBody>
          <a:bodyPr tIns="360000" anchor="ctr" anchorCtr="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00">
                <a:solidFill>
                  <a:schemeClr val="tx1"/>
                </a:solidFill>
              </a:defRPr>
            </a:lvl1pPr>
          </a:lstStyle>
          <a:p>
            <a:r>
              <a:rPr lang="fr-FR" noProof="0" dirty="0"/>
              <a:t>Visuel</a:t>
            </a:r>
          </a:p>
        </p:txBody>
      </p:sp>
      <p:sp>
        <p:nvSpPr>
          <p:cNvPr id="15" name="Espace réservé du contenu 2"/>
          <p:cNvSpPr>
            <a:spLocks noGrp="1"/>
          </p:cNvSpPr>
          <p:nvPr>
            <p:ph idx="18" hasCustomPrompt="1"/>
          </p:nvPr>
        </p:nvSpPr>
        <p:spPr bwMode="gray">
          <a:xfrm>
            <a:off x="4438799" y="6927215"/>
            <a:ext cx="5660876" cy="3348000"/>
          </a:xfrm>
        </p:spPr>
        <p:txBody>
          <a:bodyPr/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16" name="Espace réservé du contenu 2"/>
          <p:cNvSpPr>
            <a:spLocks noGrp="1"/>
          </p:cNvSpPr>
          <p:nvPr>
            <p:ph idx="19" hasCustomPrompt="1"/>
          </p:nvPr>
        </p:nvSpPr>
        <p:spPr bwMode="gray">
          <a:xfrm>
            <a:off x="4438799" y="10369574"/>
            <a:ext cx="5660876" cy="3672000"/>
          </a:xfrm>
        </p:spPr>
        <p:txBody>
          <a:bodyPr/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18" name="Espace réservé pour une image  10"/>
          <p:cNvSpPr>
            <a:spLocks noGrp="1"/>
          </p:cNvSpPr>
          <p:nvPr>
            <p:ph type="pic" sz="quarter" idx="20" hasCustomPrompt="1"/>
          </p:nvPr>
        </p:nvSpPr>
        <p:spPr bwMode="gray">
          <a:xfrm>
            <a:off x="540000" y="4956274"/>
            <a:ext cx="1530000" cy="792000"/>
          </a:xfrm>
        </p:spPr>
        <p:txBody>
          <a:bodyPr tIns="0" anchor="ctr" anchorCtr="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00">
                <a:solidFill>
                  <a:schemeClr val="tx1"/>
                </a:solidFill>
              </a:defRPr>
            </a:lvl1pPr>
          </a:lstStyle>
          <a:p>
            <a:r>
              <a:rPr lang="fr-FR" noProof="0" dirty="0"/>
              <a:t>logotype</a:t>
            </a:r>
          </a:p>
        </p:txBody>
      </p:sp>
      <p:sp>
        <p:nvSpPr>
          <p:cNvPr id="19" name="Espace réservé pour une image  10"/>
          <p:cNvSpPr>
            <a:spLocks noGrp="1"/>
          </p:cNvSpPr>
          <p:nvPr>
            <p:ph type="pic" sz="quarter" idx="21" hasCustomPrompt="1"/>
          </p:nvPr>
        </p:nvSpPr>
        <p:spPr bwMode="gray">
          <a:xfrm>
            <a:off x="540000" y="7777286"/>
            <a:ext cx="1530000" cy="792000"/>
          </a:xfrm>
        </p:spPr>
        <p:txBody>
          <a:bodyPr tIns="0" anchor="ctr" anchorCtr="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00">
                <a:solidFill>
                  <a:schemeClr val="tx1"/>
                </a:solidFill>
              </a:defRPr>
            </a:lvl1pPr>
          </a:lstStyle>
          <a:p>
            <a:r>
              <a:rPr lang="fr-FR" noProof="0" dirty="0"/>
              <a:t>logotype</a:t>
            </a:r>
          </a:p>
        </p:txBody>
      </p:sp>
      <p:sp>
        <p:nvSpPr>
          <p:cNvPr id="20" name="Espace réservé pour une image  10"/>
          <p:cNvSpPr>
            <a:spLocks noGrp="1"/>
          </p:cNvSpPr>
          <p:nvPr>
            <p:ph type="pic" sz="quarter" idx="22" hasCustomPrompt="1"/>
          </p:nvPr>
        </p:nvSpPr>
        <p:spPr bwMode="gray">
          <a:xfrm>
            <a:off x="540000" y="9402610"/>
            <a:ext cx="1530000" cy="792000"/>
          </a:xfrm>
        </p:spPr>
        <p:txBody>
          <a:bodyPr tIns="0" anchor="ctr" anchorCtr="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00">
                <a:solidFill>
                  <a:schemeClr val="tx1"/>
                </a:solidFill>
              </a:defRPr>
            </a:lvl1pPr>
          </a:lstStyle>
          <a:p>
            <a:r>
              <a:rPr lang="fr-FR" noProof="0" dirty="0"/>
              <a:t>logotype</a:t>
            </a:r>
          </a:p>
        </p:txBody>
      </p:sp>
      <p:sp>
        <p:nvSpPr>
          <p:cNvPr id="21" name="Espace réservé pour une image  10"/>
          <p:cNvSpPr>
            <a:spLocks noGrp="1"/>
          </p:cNvSpPr>
          <p:nvPr>
            <p:ph type="pic" sz="quarter" idx="23" hasCustomPrompt="1"/>
          </p:nvPr>
        </p:nvSpPr>
        <p:spPr bwMode="gray">
          <a:xfrm>
            <a:off x="540000" y="8589948"/>
            <a:ext cx="1530000" cy="792000"/>
          </a:xfrm>
        </p:spPr>
        <p:txBody>
          <a:bodyPr tIns="0" anchor="ctr" anchorCtr="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00">
                <a:solidFill>
                  <a:schemeClr val="tx1"/>
                </a:solidFill>
              </a:defRPr>
            </a:lvl1pPr>
          </a:lstStyle>
          <a:p>
            <a:r>
              <a:rPr lang="fr-FR" noProof="0" dirty="0"/>
              <a:t>logotype</a:t>
            </a:r>
          </a:p>
        </p:txBody>
      </p:sp>
      <p:sp>
        <p:nvSpPr>
          <p:cNvPr id="22" name="Espace réservé pour une image  10"/>
          <p:cNvSpPr>
            <a:spLocks noGrp="1"/>
          </p:cNvSpPr>
          <p:nvPr>
            <p:ph type="pic" sz="quarter" idx="24" hasCustomPrompt="1"/>
          </p:nvPr>
        </p:nvSpPr>
        <p:spPr bwMode="gray">
          <a:xfrm>
            <a:off x="540000" y="10215272"/>
            <a:ext cx="1530000" cy="792000"/>
          </a:xfrm>
        </p:spPr>
        <p:txBody>
          <a:bodyPr tIns="0" anchor="ctr" anchorCtr="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00">
                <a:solidFill>
                  <a:schemeClr val="tx1"/>
                </a:solidFill>
              </a:defRPr>
            </a:lvl1pPr>
          </a:lstStyle>
          <a:p>
            <a:r>
              <a:rPr lang="fr-FR" noProof="0" dirty="0"/>
              <a:t>logotype</a:t>
            </a:r>
          </a:p>
        </p:txBody>
      </p:sp>
      <p:sp>
        <p:nvSpPr>
          <p:cNvPr id="23" name="Espace réservé pour une image  10"/>
          <p:cNvSpPr>
            <a:spLocks noGrp="1"/>
          </p:cNvSpPr>
          <p:nvPr>
            <p:ph type="pic" sz="quarter" idx="25" hasCustomPrompt="1"/>
          </p:nvPr>
        </p:nvSpPr>
        <p:spPr bwMode="gray">
          <a:xfrm>
            <a:off x="540000" y="11027934"/>
            <a:ext cx="1530000" cy="792000"/>
          </a:xfrm>
        </p:spPr>
        <p:txBody>
          <a:bodyPr tIns="0" anchor="ctr" anchorCtr="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00">
                <a:solidFill>
                  <a:schemeClr val="tx1"/>
                </a:solidFill>
              </a:defRPr>
            </a:lvl1pPr>
          </a:lstStyle>
          <a:p>
            <a:r>
              <a:rPr lang="fr-FR" noProof="0" dirty="0"/>
              <a:t>logotype</a:t>
            </a:r>
          </a:p>
        </p:txBody>
      </p:sp>
      <p:sp>
        <p:nvSpPr>
          <p:cNvPr id="24" name="Espace réservé pour une image  10"/>
          <p:cNvSpPr>
            <a:spLocks noGrp="1"/>
          </p:cNvSpPr>
          <p:nvPr>
            <p:ph type="pic" sz="quarter" idx="26" hasCustomPrompt="1"/>
          </p:nvPr>
        </p:nvSpPr>
        <p:spPr bwMode="gray">
          <a:xfrm>
            <a:off x="540000" y="11840596"/>
            <a:ext cx="1530000" cy="792000"/>
          </a:xfrm>
        </p:spPr>
        <p:txBody>
          <a:bodyPr tIns="0" anchor="ctr" anchorCtr="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00">
                <a:solidFill>
                  <a:schemeClr val="tx1"/>
                </a:solidFill>
              </a:defRPr>
            </a:lvl1pPr>
          </a:lstStyle>
          <a:p>
            <a:r>
              <a:rPr lang="fr-FR" noProof="0" dirty="0"/>
              <a:t>logotype</a:t>
            </a:r>
          </a:p>
        </p:txBody>
      </p:sp>
      <p:sp>
        <p:nvSpPr>
          <p:cNvPr id="25" name="Espace réservé pour une image  10"/>
          <p:cNvSpPr>
            <a:spLocks noGrp="1"/>
          </p:cNvSpPr>
          <p:nvPr>
            <p:ph type="pic" sz="quarter" idx="27" hasCustomPrompt="1"/>
          </p:nvPr>
        </p:nvSpPr>
        <p:spPr bwMode="gray">
          <a:xfrm>
            <a:off x="540000" y="12653258"/>
            <a:ext cx="1530000" cy="792000"/>
          </a:xfrm>
        </p:spPr>
        <p:txBody>
          <a:bodyPr tIns="0" anchor="ctr" anchorCtr="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00">
                <a:solidFill>
                  <a:schemeClr val="tx1"/>
                </a:solidFill>
              </a:defRPr>
            </a:lvl1pPr>
          </a:lstStyle>
          <a:p>
            <a:r>
              <a:rPr lang="fr-FR" noProof="0" dirty="0"/>
              <a:t>logotype</a:t>
            </a:r>
          </a:p>
        </p:txBody>
      </p:sp>
      <p:sp>
        <p:nvSpPr>
          <p:cNvPr id="26" name="Espace réservé pour une image  10"/>
          <p:cNvSpPr>
            <a:spLocks noGrp="1"/>
          </p:cNvSpPr>
          <p:nvPr>
            <p:ph type="pic" sz="quarter" idx="28" hasCustomPrompt="1"/>
          </p:nvPr>
        </p:nvSpPr>
        <p:spPr bwMode="gray">
          <a:xfrm>
            <a:off x="540000" y="13465918"/>
            <a:ext cx="1530000" cy="792000"/>
          </a:xfrm>
        </p:spPr>
        <p:txBody>
          <a:bodyPr tIns="0" anchor="ctr" anchorCtr="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00">
                <a:solidFill>
                  <a:schemeClr val="tx1"/>
                </a:solidFill>
              </a:defRPr>
            </a:lvl1pPr>
          </a:lstStyle>
          <a:p>
            <a:r>
              <a:rPr lang="fr-FR" noProof="0" dirty="0"/>
              <a:t>logotype</a:t>
            </a:r>
          </a:p>
        </p:txBody>
      </p:sp>
      <p:sp>
        <p:nvSpPr>
          <p:cNvPr id="27" name="Espace réservé du contenu 2"/>
          <p:cNvSpPr>
            <a:spLocks noGrp="1"/>
          </p:cNvSpPr>
          <p:nvPr>
            <p:ph idx="29" hasCustomPrompt="1"/>
          </p:nvPr>
        </p:nvSpPr>
        <p:spPr bwMode="gray">
          <a:xfrm>
            <a:off x="541338" y="4563626"/>
            <a:ext cx="1565002" cy="243677"/>
          </a:xfrm>
          <a:custGeom>
            <a:avLst/>
            <a:gdLst>
              <a:gd name="connsiteX0" fmla="*/ 0 w 6437263"/>
              <a:gd name="connsiteY0" fmla="*/ 0 h 4608512"/>
              <a:gd name="connsiteX1" fmla="*/ 0 w 6437263"/>
              <a:gd name="connsiteY1" fmla="*/ 0 h 4608512"/>
              <a:gd name="connsiteX2" fmla="*/ 6437263 w 6437263"/>
              <a:gd name="connsiteY2" fmla="*/ 0 h 4608512"/>
              <a:gd name="connsiteX3" fmla="*/ 6437263 w 6437263"/>
              <a:gd name="connsiteY3" fmla="*/ 0 h 4608512"/>
              <a:gd name="connsiteX4" fmla="*/ 6437263 w 6437263"/>
              <a:gd name="connsiteY4" fmla="*/ 4608512 h 4608512"/>
              <a:gd name="connsiteX5" fmla="*/ 6437263 w 6437263"/>
              <a:gd name="connsiteY5" fmla="*/ 4608512 h 4608512"/>
              <a:gd name="connsiteX6" fmla="*/ 0 w 6437263"/>
              <a:gd name="connsiteY6" fmla="*/ 4608512 h 4608512"/>
              <a:gd name="connsiteX7" fmla="*/ 0 w 6437263"/>
              <a:gd name="connsiteY7" fmla="*/ 4608512 h 4608512"/>
              <a:gd name="connsiteX8" fmla="*/ 0 w 6437263"/>
              <a:gd name="connsiteY8" fmla="*/ 0 h 4608512"/>
              <a:gd name="connsiteX0" fmla="*/ 0 w 6437263"/>
              <a:gd name="connsiteY0" fmla="*/ 4608512 h 4608512"/>
              <a:gd name="connsiteX1" fmla="*/ 0 w 6437263"/>
              <a:gd name="connsiteY1" fmla="*/ 4608512 h 4608512"/>
              <a:gd name="connsiteX2" fmla="*/ 0 w 6437263"/>
              <a:gd name="connsiteY2" fmla="*/ 0 h 4608512"/>
              <a:gd name="connsiteX3" fmla="*/ 0 w 6437263"/>
              <a:gd name="connsiteY3" fmla="*/ 0 h 4608512"/>
              <a:gd name="connsiteX4" fmla="*/ 6437263 w 6437263"/>
              <a:gd name="connsiteY4" fmla="*/ 0 h 4608512"/>
              <a:gd name="connsiteX5" fmla="*/ 6437263 w 6437263"/>
              <a:gd name="connsiteY5" fmla="*/ 0 h 4608512"/>
              <a:gd name="connsiteX6" fmla="*/ 6437263 w 6437263"/>
              <a:gd name="connsiteY6" fmla="*/ 4608512 h 4608512"/>
              <a:gd name="connsiteX7" fmla="*/ 6437263 w 6437263"/>
              <a:gd name="connsiteY7" fmla="*/ 4608512 h 4608512"/>
              <a:gd name="connsiteX0" fmla="*/ 0 w 6437263"/>
              <a:gd name="connsiteY0" fmla="*/ 0 h 4608512"/>
              <a:gd name="connsiteX1" fmla="*/ 0 w 6437263"/>
              <a:gd name="connsiteY1" fmla="*/ 0 h 4608512"/>
              <a:gd name="connsiteX2" fmla="*/ 6437263 w 6437263"/>
              <a:gd name="connsiteY2" fmla="*/ 0 h 4608512"/>
              <a:gd name="connsiteX3" fmla="*/ 6437263 w 6437263"/>
              <a:gd name="connsiteY3" fmla="*/ 0 h 4608512"/>
              <a:gd name="connsiteX4" fmla="*/ 6437263 w 6437263"/>
              <a:gd name="connsiteY4" fmla="*/ 4608512 h 4608512"/>
              <a:gd name="connsiteX5" fmla="*/ 6437263 w 6437263"/>
              <a:gd name="connsiteY5" fmla="*/ 4608512 h 4608512"/>
              <a:gd name="connsiteX6" fmla="*/ 0 w 6437263"/>
              <a:gd name="connsiteY6" fmla="*/ 4608512 h 4608512"/>
              <a:gd name="connsiteX7" fmla="*/ 0 w 6437263"/>
              <a:gd name="connsiteY7" fmla="*/ 4608512 h 4608512"/>
              <a:gd name="connsiteX8" fmla="*/ 0 w 6437263"/>
              <a:gd name="connsiteY8" fmla="*/ 0 h 4608512"/>
              <a:gd name="connsiteX0" fmla="*/ 0 w 6437263"/>
              <a:gd name="connsiteY0" fmla="*/ 4608512 h 4608512"/>
              <a:gd name="connsiteX1" fmla="*/ 0 w 6437263"/>
              <a:gd name="connsiteY1" fmla="*/ 4608512 h 4608512"/>
              <a:gd name="connsiteX2" fmla="*/ 0 w 6437263"/>
              <a:gd name="connsiteY2" fmla="*/ 0 h 4608512"/>
              <a:gd name="connsiteX3" fmla="*/ 0 w 6437263"/>
              <a:gd name="connsiteY3" fmla="*/ 0 h 4608512"/>
              <a:gd name="connsiteX4" fmla="*/ 6437263 w 6437263"/>
              <a:gd name="connsiteY4" fmla="*/ 0 h 4608512"/>
              <a:gd name="connsiteX5" fmla="*/ 6437263 w 6437263"/>
              <a:gd name="connsiteY5" fmla="*/ 4608512 h 4608512"/>
              <a:gd name="connsiteX6" fmla="*/ 6437263 w 6437263"/>
              <a:gd name="connsiteY6" fmla="*/ 4608512 h 4608512"/>
              <a:gd name="connsiteX0" fmla="*/ 0 w 6437263"/>
              <a:gd name="connsiteY0" fmla="*/ 0 h 4608512"/>
              <a:gd name="connsiteX1" fmla="*/ 0 w 6437263"/>
              <a:gd name="connsiteY1" fmla="*/ 0 h 4608512"/>
              <a:gd name="connsiteX2" fmla="*/ 6437263 w 6437263"/>
              <a:gd name="connsiteY2" fmla="*/ 0 h 4608512"/>
              <a:gd name="connsiteX3" fmla="*/ 6437263 w 6437263"/>
              <a:gd name="connsiteY3" fmla="*/ 0 h 4608512"/>
              <a:gd name="connsiteX4" fmla="*/ 6437263 w 6437263"/>
              <a:gd name="connsiteY4" fmla="*/ 4608512 h 4608512"/>
              <a:gd name="connsiteX5" fmla="*/ 6437263 w 6437263"/>
              <a:gd name="connsiteY5" fmla="*/ 4608512 h 4608512"/>
              <a:gd name="connsiteX6" fmla="*/ 0 w 6437263"/>
              <a:gd name="connsiteY6" fmla="*/ 4608512 h 4608512"/>
              <a:gd name="connsiteX7" fmla="*/ 0 w 6437263"/>
              <a:gd name="connsiteY7" fmla="*/ 4608512 h 4608512"/>
              <a:gd name="connsiteX8" fmla="*/ 0 w 6437263"/>
              <a:gd name="connsiteY8" fmla="*/ 0 h 4608512"/>
              <a:gd name="connsiteX0" fmla="*/ 0 w 6437263"/>
              <a:gd name="connsiteY0" fmla="*/ 4608512 h 4608512"/>
              <a:gd name="connsiteX1" fmla="*/ 0 w 6437263"/>
              <a:gd name="connsiteY1" fmla="*/ 4608512 h 4608512"/>
              <a:gd name="connsiteX2" fmla="*/ 0 w 6437263"/>
              <a:gd name="connsiteY2" fmla="*/ 0 h 4608512"/>
              <a:gd name="connsiteX3" fmla="*/ 0 w 6437263"/>
              <a:gd name="connsiteY3" fmla="*/ 0 h 4608512"/>
              <a:gd name="connsiteX4" fmla="*/ 6437263 w 6437263"/>
              <a:gd name="connsiteY4" fmla="*/ 4608512 h 4608512"/>
              <a:gd name="connsiteX5" fmla="*/ 6437263 w 6437263"/>
              <a:gd name="connsiteY5" fmla="*/ 4608512 h 4608512"/>
              <a:gd name="connsiteX0" fmla="*/ 0 w 6437263"/>
              <a:gd name="connsiteY0" fmla="*/ 0 h 4636008"/>
              <a:gd name="connsiteX1" fmla="*/ 0 w 6437263"/>
              <a:gd name="connsiteY1" fmla="*/ 0 h 4636008"/>
              <a:gd name="connsiteX2" fmla="*/ 6437263 w 6437263"/>
              <a:gd name="connsiteY2" fmla="*/ 0 h 4636008"/>
              <a:gd name="connsiteX3" fmla="*/ 6437263 w 6437263"/>
              <a:gd name="connsiteY3" fmla="*/ 0 h 4636008"/>
              <a:gd name="connsiteX4" fmla="*/ 6437263 w 6437263"/>
              <a:gd name="connsiteY4" fmla="*/ 4608512 h 4636008"/>
              <a:gd name="connsiteX5" fmla="*/ 6437263 w 6437263"/>
              <a:gd name="connsiteY5" fmla="*/ 4608512 h 4636008"/>
              <a:gd name="connsiteX6" fmla="*/ 0 w 6437263"/>
              <a:gd name="connsiteY6" fmla="*/ 4608512 h 4636008"/>
              <a:gd name="connsiteX7" fmla="*/ 0 w 6437263"/>
              <a:gd name="connsiteY7" fmla="*/ 4608512 h 4636008"/>
              <a:gd name="connsiteX8" fmla="*/ 0 w 6437263"/>
              <a:gd name="connsiteY8" fmla="*/ 0 h 4636008"/>
              <a:gd name="connsiteX0" fmla="*/ 0 w 6437263"/>
              <a:gd name="connsiteY0" fmla="*/ 4608512 h 4636008"/>
              <a:gd name="connsiteX1" fmla="*/ 0 w 6437263"/>
              <a:gd name="connsiteY1" fmla="*/ 4608512 h 4636008"/>
              <a:gd name="connsiteX2" fmla="*/ 0 w 6437263"/>
              <a:gd name="connsiteY2" fmla="*/ 0 h 4636008"/>
              <a:gd name="connsiteX3" fmla="*/ 1380744 w 6437263"/>
              <a:gd name="connsiteY3" fmla="*/ 4636008 h 4636008"/>
              <a:gd name="connsiteX4" fmla="*/ 6437263 w 6437263"/>
              <a:gd name="connsiteY4" fmla="*/ 4608512 h 4636008"/>
              <a:gd name="connsiteX5" fmla="*/ 6437263 w 6437263"/>
              <a:gd name="connsiteY5" fmla="*/ 4608512 h 4636008"/>
              <a:gd name="connsiteX0" fmla="*/ 0 w 6437263"/>
              <a:gd name="connsiteY0" fmla="*/ 0 h 4636008"/>
              <a:gd name="connsiteX1" fmla="*/ 0 w 6437263"/>
              <a:gd name="connsiteY1" fmla="*/ 0 h 4636008"/>
              <a:gd name="connsiteX2" fmla="*/ 6437263 w 6437263"/>
              <a:gd name="connsiteY2" fmla="*/ 0 h 4636008"/>
              <a:gd name="connsiteX3" fmla="*/ 6437263 w 6437263"/>
              <a:gd name="connsiteY3" fmla="*/ 0 h 4636008"/>
              <a:gd name="connsiteX4" fmla="*/ 6437263 w 6437263"/>
              <a:gd name="connsiteY4" fmla="*/ 4608512 h 4636008"/>
              <a:gd name="connsiteX5" fmla="*/ 6437263 w 6437263"/>
              <a:gd name="connsiteY5" fmla="*/ 4608512 h 4636008"/>
              <a:gd name="connsiteX6" fmla="*/ 0 w 6437263"/>
              <a:gd name="connsiteY6" fmla="*/ 4608512 h 4636008"/>
              <a:gd name="connsiteX7" fmla="*/ 0 w 6437263"/>
              <a:gd name="connsiteY7" fmla="*/ 4608512 h 4636008"/>
              <a:gd name="connsiteX8" fmla="*/ 0 w 6437263"/>
              <a:gd name="connsiteY8" fmla="*/ 0 h 4636008"/>
              <a:gd name="connsiteX0" fmla="*/ 0 w 6437263"/>
              <a:gd name="connsiteY0" fmla="*/ 4608512 h 4636008"/>
              <a:gd name="connsiteX1" fmla="*/ 0 w 6437263"/>
              <a:gd name="connsiteY1" fmla="*/ 4608512 h 4636008"/>
              <a:gd name="connsiteX2" fmla="*/ 960120 w 6437263"/>
              <a:gd name="connsiteY2" fmla="*/ 4599432 h 4636008"/>
              <a:gd name="connsiteX3" fmla="*/ 1380744 w 6437263"/>
              <a:gd name="connsiteY3" fmla="*/ 4636008 h 4636008"/>
              <a:gd name="connsiteX4" fmla="*/ 6437263 w 6437263"/>
              <a:gd name="connsiteY4" fmla="*/ 4608512 h 4636008"/>
              <a:gd name="connsiteX5" fmla="*/ 6437263 w 6437263"/>
              <a:gd name="connsiteY5" fmla="*/ 4608512 h 4636008"/>
              <a:gd name="connsiteX0" fmla="*/ 0 w 6437263"/>
              <a:gd name="connsiteY0" fmla="*/ 0 h 4608512"/>
              <a:gd name="connsiteX1" fmla="*/ 0 w 6437263"/>
              <a:gd name="connsiteY1" fmla="*/ 0 h 4608512"/>
              <a:gd name="connsiteX2" fmla="*/ 6437263 w 6437263"/>
              <a:gd name="connsiteY2" fmla="*/ 0 h 4608512"/>
              <a:gd name="connsiteX3" fmla="*/ 6437263 w 6437263"/>
              <a:gd name="connsiteY3" fmla="*/ 0 h 4608512"/>
              <a:gd name="connsiteX4" fmla="*/ 6437263 w 6437263"/>
              <a:gd name="connsiteY4" fmla="*/ 4608512 h 4608512"/>
              <a:gd name="connsiteX5" fmla="*/ 6437263 w 6437263"/>
              <a:gd name="connsiteY5" fmla="*/ 4608512 h 4608512"/>
              <a:gd name="connsiteX6" fmla="*/ 0 w 6437263"/>
              <a:gd name="connsiteY6" fmla="*/ 4608512 h 4608512"/>
              <a:gd name="connsiteX7" fmla="*/ 0 w 6437263"/>
              <a:gd name="connsiteY7" fmla="*/ 4608512 h 4608512"/>
              <a:gd name="connsiteX8" fmla="*/ 0 w 6437263"/>
              <a:gd name="connsiteY8" fmla="*/ 0 h 4608512"/>
              <a:gd name="connsiteX0" fmla="*/ 0 w 6437263"/>
              <a:gd name="connsiteY0" fmla="*/ 4608512 h 4608512"/>
              <a:gd name="connsiteX1" fmla="*/ 0 w 6437263"/>
              <a:gd name="connsiteY1" fmla="*/ 4608512 h 4608512"/>
              <a:gd name="connsiteX2" fmla="*/ 960120 w 6437263"/>
              <a:gd name="connsiteY2" fmla="*/ 4599432 h 4608512"/>
              <a:gd name="connsiteX3" fmla="*/ 6437263 w 6437263"/>
              <a:gd name="connsiteY3" fmla="*/ 4608512 h 4608512"/>
              <a:gd name="connsiteX4" fmla="*/ 6437263 w 6437263"/>
              <a:gd name="connsiteY4" fmla="*/ 4608512 h 4608512"/>
              <a:gd name="connsiteX0" fmla="*/ 0 w 6437263"/>
              <a:gd name="connsiteY0" fmla="*/ 0 h 4608512"/>
              <a:gd name="connsiteX1" fmla="*/ 0 w 6437263"/>
              <a:gd name="connsiteY1" fmla="*/ 0 h 4608512"/>
              <a:gd name="connsiteX2" fmla="*/ 6437263 w 6437263"/>
              <a:gd name="connsiteY2" fmla="*/ 0 h 4608512"/>
              <a:gd name="connsiteX3" fmla="*/ 6437263 w 6437263"/>
              <a:gd name="connsiteY3" fmla="*/ 0 h 4608512"/>
              <a:gd name="connsiteX4" fmla="*/ 6437263 w 6437263"/>
              <a:gd name="connsiteY4" fmla="*/ 4608512 h 4608512"/>
              <a:gd name="connsiteX5" fmla="*/ 6437263 w 6437263"/>
              <a:gd name="connsiteY5" fmla="*/ 4608512 h 4608512"/>
              <a:gd name="connsiteX6" fmla="*/ 0 w 6437263"/>
              <a:gd name="connsiteY6" fmla="*/ 4608512 h 4608512"/>
              <a:gd name="connsiteX7" fmla="*/ 0 w 6437263"/>
              <a:gd name="connsiteY7" fmla="*/ 4608512 h 4608512"/>
              <a:gd name="connsiteX8" fmla="*/ 0 w 6437263"/>
              <a:gd name="connsiteY8" fmla="*/ 0 h 4608512"/>
              <a:gd name="connsiteX0" fmla="*/ 0 w 6437263"/>
              <a:gd name="connsiteY0" fmla="*/ 4608512 h 4608512"/>
              <a:gd name="connsiteX1" fmla="*/ 0 w 6437263"/>
              <a:gd name="connsiteY1" fmla="*/ 4608512 h 4608512"/>
              <a:gd name="connsiteX2" fmla="*/ 960120 w 6437263"/>
              <a:gd name="connsiteY2" fmla="*/ 4599432 h 4608512"/>
              <a:gd name="connsiteX3" fmla="*/ 6437263 w 6437263"/>
              <a:gd name="connsiteY3" fmla="*/ 4608512 h 4608512"/>
              <a:gd name="connsiteX4" fmla="*/ 6437263 w 6437263"/>
              <a:gd name="connsiteY4" fmla="*/ 4608512 h 4608512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0 w 6437263"/>
              <a:gd name="connsiteY0" fmla="*/ 4608512 h 4611720"/>
              <a:gd name="connsiteX1" fmla="*/ 0 w 6437263"/>
              <a:gd name="connsiteY1" fmla="*/ 4608512 h 4611720"/>
              <a:gd name="connsiteX2" fmla="*/ 185103 w 6437263"/>
              <a:gd name="connsiteY2" fmla="*/ 4611720 h 4611720"/>
              <a:gd name="connsiteX3" fmla="*/ 960120 w 6437263"/>
              <a:gd name="connsiteY3" fmla="*/ 4599432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0 w 6437263"/>
              <a:gd name="connsiteY0" fmla="*/ 4608512 h 4611720"/>
              <a:gd name="connsiteX1" fmla="*/ 185103 w 6437263"/>
              <a:gd name="connsiteY1" fmla="*/ 4611720 h 4611720"/>
              <a:gd name="connsiteX2" fmla="*/ 960120 w 6437263"/>
              <a:gd name="connsiteY2" fmla="*/ 4599432 h 4611720"/>
              <a:gd name="connsiteX3" fmla="*/ 6437263 w 6437263"/>
              <a:gd name="connsiteY3" fmla="*/ 4608512 h 4611720"/>
              <a:gd name="connsiteX4" fmla="*/ 6437263 w 6437263"/>
              <a:gd name="connsiteY4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82880 w 6437263"/>
              <a:gd name="connsiteY0" fmla="*/ 4352480 h 4611720"/>
              <a:gd name="connsiteX1" fmla="*/ 185103 w 6437263"/>
              <a:gd name="connsiteY1" fmla="*/ 4611720 h 4611720"/>
              <a:gd name="connsiteX2" fmla="*/ 960120 w 6437263"/>
              <a:gd name="connsiteY2" fmla="*/ 4599432 h 4611720"/>
              <a:gd name="connsiteX3" fmla="*/ 6437263 w 6437263"/>
              <a:gd name="connsiteY3" fmla="*/ 4608512 h 4611720"/>
              <a:gd name="connsiteX4" fmla="*/ 6437263 w 6437263"/>
              <a:gd name="connsiteY4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85103 w 6437263"/>
              <a:gd name="connsiteY0" fmla="*/ 4611720 h 4611720"/>
              <a:gd name="connsiteX1" fmla="*/ 960120 w 6437263"/>
              <a:gd name="connsiteY1" fmla="*/ 4599432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85103 w 6437263"/>
              <a:gd name="connsiteY0" fmla="*/ 4611720 h 4611720"/>
              <a:gd name="connsiteX1" fmla="*/ 674370 w 6437263"/>
              <a:gd name="connsiteY1" fmla="*/ 4607624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89866 w 6437263"/>
              <a:gd name="connsiteY0" fmla="*/ 4611720 h 4611720"/>
              <a:gd name="connsiteX1" fmla="*/ 674370 w 6437263"/>
              <a:gd name="connsiteY1" fmla="*/ 4607624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89866 w 6437263"/>
              <a:gd name="connsiteY0" fmla="*/ 4611720 h 4611720"/>
              <a:gd name="connsiteX1" fmla="*/ 681513 w 6437263"/>
              <a:gd name="connsiteY1" fmla="*/ 4607624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89866 w 6437263"/>
              <a:gd name="connsiteY0" fmla="*/ 4611720 h 4611720"/>
              <a:gd name="connsiteX1" fmla="*/ 681513 w 6437263"/>
              <a:gd name="connsiteY1" fmla="*/ 4607624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89866 w 6437263"/>
              <a:gd name="connsiteY0" fmla="*/ 4611720 h 4611720"/>
              <a:gd name="connsiteX1" fmla="*/ 679132 w 6437263"/>
              <a:gd name="connsiteY1" fmla="*/ 4542105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89866 w 6437263"/>
              <a:gd name="connsiteY0" fmla="*/ 4611720 h 4611720"/>
              <a:gd name="connsiteX1" fmla="*/ 679132 w 6437263"/>
              <a:gd name="connsiteY1" fmla="*/ 4542105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89866 w 6437263"/>
              <a:gd name="connsiteY0" fmla="*/ 4611720 h 4611720"/>
              <a:gd name="connsiteX1" fmla="*/ 679132 w 6437263"/>
              <a:gd name="connsiteY1" fmla="*/ 4542105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89866 w 6437263"/>
              <a:gd name="connsiteY0" fmla="*/ 4611720 h 4611720"/>
              <a:gd name="connsiteX1" fmla="*/ 667226 w 6437263"/>
              <a:gd name="connsiteY1" fmla="*/ 4603529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08511"/>
              <a:gd name="connsiteX1" fmla="*/ 0 w 6437263"/>
              <a:gd name="connsiteY1" fmla="*/ 0 h 4608511"/>
              <a:gd name="connsiteX2" fmla="*/ 6437263 w 6437263"/>
              <a:gd name="connsiteY2" fmla="*/ 0 h 4608511"/>
              <a:gd name="connsiteX3" fmla="*/ 6437263 w 6437263"/>
              <a:gd name="connsiteY3" fmla="*/ 0 h 4608511"/>
              <a:gd name="connsiteX4" fmla="*/ 6437263 w 6437263"/>
              <a:gd name="connsiteY4" fmla="*/ 4608512 h 4608511"/>
              <a:gd name="connsiteX5" fmla="*/ 6437263 w 6437263"/>
              <a:gd name="connsiteY5" fmla="*/ 4608512 h 4608511"/>
              <a:gd name="connsiteX6" fmla="*/ 0 w 6437263"/>
              <a:gd name="connsiteY6" fmla="*/ 4608512 h 4608511"/>
              <a:gd name="connsiteX7" fmla="*/ 0 w 6437263"/>
              <a:gd name="connsiteY7" fmla="*/ 4608512 h 4608511"/>
              <a:gd name="connsiteX8" fmla="*/ 0 w 6437263"/>
              <a:gd name="connsiteY8" fmla="*/ 0 h 4608511"/>
              <a:gd name="connsiteX0" fmla="*/ 218441 w 6437263"/>
              <a:gd name="connsiteY0" fmla="*/ 4492967 h 4608511"/>
              <a:gd name="connsiteX1" fmla="*/ 667226 w 6437263"/>
              <a:gd name="connsiteY1" fmla="*/ 4603529 h 4608511"/>
              <a:gd name="connsiteX2" fmla="*/ 6437263 w 6437263"/>
              <a:gd name="connsiteY2" fmla="*/ 4608512 h 4608511"/>
              <a:gd name="connsiteX3" fmla="*/ 6437263 w 6437263"/>
              <a:gd name="connsiteY3" fmla="*/ 4608512 h 4608511"/>
              <a:gd name="connsiteX0" fmla="*/ 0 w 6437263"/>
              <a:gd name="connsiteY0" fmla="*/ 0 h 4608513"/>
              <a:gd name="connsiteX1" fmla="*/ 0 w 6437263"/>
              <a:gd name="connsiteY1" fmla="*/ 0 h 4608513"/>
              <a:gd name="connsiteX2" fmla="*/ 6437263 w 6437263"/>
              <a:gd name="connsiteY2" fmla="*/ 0 h 4608513"/>
              <a:gd name="connsiteX3" fmla="*/ 6437263 w 6437263"/>
              <a:gd name="connsiteY3" fmla="*/ 0 h 4608513"/>
              <a:gd name="connsiteX4" fmla="*/ 6437263 w 6437263"/>
              <a:gd name="connsiteY4" fmla="*/ 4608512 h 4608513"/>
              <a:gd name="connsiteX5" fmla="*/ 6437263 w 6437263"/>
              <a:gd name="connsiteY5" fmla="*/ 4608512 h 4608513"/>
              <a:gd name="connsiteX6" fmla="*/ 0 w 6437263"/>
              <a:gd name="connsiteY6" fmla="*/ 4608512 h 4608513"/>
              <a:gd name="connsiteX7" fmla="*/ 0 w 6437263"/>
              <a:gd name="connsiteY7" fmla="*/ 4608512 h 4608513"/>
              <a:gd name="connsiteX8" fmla="*/ 0 w 6437263"/>
              <a:gd name="connsiteY8" fmla="*/ 0 h 4608513"/>
              <a:gd name="connsiteX0" fmla="*/ 218441 w 6437263"/>
              <a:gd name="connsiteY0" fmla="*/ 4492967 h 4608513"/>
              <a:gd name="connsiteX1" fmla="*/ 667226 w 6437263"/>
              <a:gd name="connsiteY1" fmla="*/ 4603529 h 4608513"/>
              <a:gd name="connsiteX2" fmla="*/ 6437263 w 6437263"/>
              <a:gd name="connsiteY2" fmla="*/ 4608512 h 4608513"/>
              <a:gd name="connsiteX3" fmla="*/ 6437263 w 6437263"/>
              <a:gd name="connsiteY3" fmla="*/ 4608512 h 4608513"/>
              <a:gd name="connsiteX0" fmla="*/ 0 w 6437263"/>
              <a:gd name="connsiteY0" fmla="*/ 0 h 4608511"/>
              <a:gd name="connsiteX1" fmla="*/ 0 w 6437263"/>
              <a:gd name="connsiteY1" fmla="*/ 0 h 4608511"/>
              <a:gd name="connsiteX2" fmla="*/ 6437263 w 6437263"/>
              <a:gd name="connsiteY2" fmla="*/ 0 h 4608511"/>
              <a:gd name="connsiteX3" fmla="*/ 6437263 w 6437263"/>
              <a:gd name="connsiteY3" fmla="*/ 0 h 4608511"/>
              <a:gd name="connsiteX4" fmla="*/ 6437263 w 6437263"/>
              <a:gd name="connsiteY4" fmla="*/ 4608512 h 4608511"/>
              <a:gd name="connsiteX5" fmla="*/ 6437263 w 6437263"/>
              <a:gd name="connsiteY5" fmla="*/ 4608512 h 4608511"/>
              <a:gd name="connsiteX6" fmla="*/ 0 w 6437263"/>
              <a:gd name="connsiteY6" fmla="*/ 4608512 h 4608511"/>
              <a:gd name="connsiteX7" fmla="*/ 0 w 6437263"/>
              <a:gd name="connsiteY7" fmla="*/ 4608512 h 4608511"/>
              <a:gd name="connsiteX8" fmla="*/ 0 w 6437263"/>
              <a:gd name="connsiteY8" fmla="*/ 0 h 4608511"/>
              <a:gd name="connsiteX0" fmla="*/ 199391 w 6437263"/>
              <a:gd name="connsiteY0" fmla="*/ 4607624 h 4608511"/>
              <a:gd name="connsiteX1" fmla="*/ 667226 w 6437263"/>
              <a:gd name="connsiteY1" fmla="*/ 4603529 h 4608511"/>
              <a:gd name="connsiteX2" fmla="*/ 6437263 w 6437263"/>
              <a:gd name="connsiteY2" fmla="*/ 4608512 h 4608511"/>
              <a:gd name="connsiteX3" fmla="*/ 6437263 w 6437263"/>
              <a:gd name="connsiteY3" fmla="*/ 4608512 h 4608511"/>
              <a:gd name="connsiteX0" fmla="*/ 0 w 6437263"/>
              <a:gd name="connsiteY0" fmla="*/ 0 h 4697712"/>
              <a:gd name="connsiteX1" fmla="*/ 0 w 6437263"/>
              <a:gd name="connsiteY1" fmla="*/ 0 h 4697712"/>
              <a:gd name="connsiteX2" fmla="*/ 6437263 w 6437263"/>
              <a:gd name="connsiteY2" fmla="*/ 0 h 4697712"/>
              <a:gd name="connsiteX3" fmla="*/ 6437263 w 6437263"/>
              <a:gd name="connsiteY3" fmla="*/ 0 h 4697712"/>
              <a:gd name="connsiteX4" fmla="*/ 6437263 w 6437263"/>
              <a:gd name="connsiteY4" fmla="*/ 4608512 h 4697712"/>
              <a:gd name="connsiteX5" fmla="*/ 6437263 w 6437263"/>
              <a:gd name="connsiteY5" fmla="*/ 4608512 h 4697712"/>
              <a:gd name="connsiteX6" fmla="*/ 0 w 6437263"/>
              <a:gd name="connsiteY6" fmla="*/ 4608512 h 4697712"/>
              <a:gd name="connsiteX7" fmla="*/ 0 w 6437263"/>
              <a:gd name="connsiteY7" fmla="*/ 4608512 h 4697712"/>
              <a:gd name="connsiteX8" fmla="*/ 0 w 6437263"/>
              <a:gd name="connsiteY8" fmla="*/ 0 h 4697712"/>
              <a:gd name="connsiteX0" fmla="*/ 199391 w 6437263"/>
              <a:gd name="connsiteY0" fmla="*/ 4607624 h 4697712"/>
              <a:gd name="connsiteX1" fmla="*/ 669607 w 6437263"/>
              <a:gd name="connsiteY1" fmla="*/ 4697712 h 4697712"/>
              <a:gd name="connsiteX2" fmla="*/ 6437263 w 6437263"/>
              <a:gd name="connsiteY2" fmla="*/ 4608512 h 4697712"/>
              <a:gd name="connsiteX3" fmla="*/ 6437263 w 6437263"/>
              <a:gd name="connsiteY3" fmla="*/ 4608512 h 4697712"/>
              <a:gd name="connsiteX0" fmla="*/ 0 w 6437263"/>
              <a:gd name="connsiteY0" fmla="*/ 0 h 4697712"/>
              <a:gd name="connsiteX1" fmla="*/ 0 w 6437263"/>
              <a:gd name="connsiteY1" fmla="*/ 0 h 4697712"/>
              <a:gd name="connsiteX2" fmla="*/ 6437263 w 6437263"/>
              <a:gd name="connsiteY2" fmla="*/ 0 h 4697712"/>
              <a:gd name="connsiteX3" fmla="*/ 6437263 w 6437263"/>
              <a:gd name="connsiteY3" fmla="*/ 0 h 4697712"/>
              <a:gd name="connsiteX4" fmla="*/ 6437263 w 6437263"/>
              <a:gd name="connsiteY4" fmla="*/ 4608512 h 4697712"/>
              <a:gd name="connsiteX5" fmla="*/ 6437263 w 6437263"/>
              <a:gd name="connsiteY5" fmla="*/ 4608512 h 4697712"/>
              <a:gd name="connsiteX6" fmla="*/ 0 w 6437263"/>
              <a:gd name="connsiteY6" fmla="*/ 4608512 h 4697712"/>
              <a:gd name="connsiteX7" fmla="*/ 0 w 6437263"/>
              <a:gd name="connsiteY7" fmla="*/ 4608512 h 4697712"/>
              <a:gd name="connsiteX8" fmla="*/ 0 w 6437263"/>
              <a:gd name="connsiteY8" fmla="*/ 0 h 4697712"/>
              <a:gd name="connsiteX0" fmla="*/ 199391 w 6437263"/>
              <a:gd name="connsiteY0" fmla="*/ 4607624 h 4697712"/>
              <a:gd name="connsiteX1" fmla="*/ 669607 w 6437263"/>
              <a:gd name="connsiteY1" fmla="*/ 4697712 h 4697712"/>
              <a:gd name="connsiteX2" fmla="*/ 6437263 w 6437263"/>
              <a:gd name="connsiteY2" fmla="*/ 4608512 h 4697712"/>
              <a:gd name="connsiteX3" fmla="*/ 6437263 w 6437263"/>
              <a:gd name="connsiteY3" fmla="*/ 4608512 h 4697712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99391 w 6437263"/>
              <a:gd name="connsiteY0" fmla="*/ 4607624 h 4611720"/>
              <a:gd name="connsiteX1" fmla="*/ 676751 w 6437263"/>
              <a:gd name="connsiteY1" fmla="*/ 4611720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99391 w 6437263"/>
              <a:gd name="connsiteY0" fmla="*/ 4607624 h 4611720"/>
              <a:gd name="connsiteX1" fmla="*/ 676751 w 6437263"/>
              <a:gd name="connsiteY1" fmla="*/ 4611720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08511"/>
              <a:gd name="connsiteX1" fmla="*/ 0 w 6437263"/>
              <a:gd name="connsiteY1" fmla="*/ 0 h 4608511"/>
              <a:gd name="connsiteX2" fmla="*/ 6437263 w 6437263"/>
              <a:gd name="connsiteY2" fmla="*/ 0 h 4608511"/>
              <a:gd name="connsiteX3" fmla="*/ 6437263 w 6437263"/>
              <a:gd name="connsiteY3" fmla="*/ 0 h 4608511"/>
              <a:gd name="connsiteX4" fmla="*/ 6437263 w 6437263"/>
              <a:gd name="connsiteY4" fmla="*/ 4608512 h 4608511"/>
              <a:gd name="connsiteX5" fmla="*/ 6437263 w 6437263"/>
              <a:gd name="connsiteY5" fmla="*/ 4608512 h 4608511"/>
              <a:gd name="connsiteX6" fmla="*/ 0 w 6437263"/>
              <a:gd name="connsiteY6" fmla="*/ 4608512 h 4608511"/>
              <a:gd name="connsiteX7" fmla="*/ 0 w 6437263"/>
              <a:gd name="connsiteY7" fmla="*/ 4608512 h 4608511"/>
              <a:gd name="connsiteX8" fmla="*/ 0 w 6437263"/>
              <a:gd name="connsiteY8" fmla="*/ 0 h 4608511"/>
              <a:gd name="connsiteX0" fmla="*/ 199391 w 6437263"/>
              <a:gd name="connsiteY0" fmla="*/ 4607624 h 4608511"/>
              <a:gd name="connsiteX1" fmla="*/ 676751 w 6437263"/>
              <a:gd name="connsiteY1" fmla="*/ 4603531 h 4608511"/>
              <a:gd name="connsiteX2" fmla="*/ 6437263 w 6437263"/>
              <a:gd name="connsiteY2" fmla="*/ 4608512 h 4608511"/>
              <a:gd name="connsiteX3" fmla="*/ 6437263 w 6437263"/>
              <a:gd name="connsiteY3" fmla="*/ 4608512 h 4608511"/>
              <a:gd name="connsiteX0" fmla="*/ 0 w 6437263"/>
              <a:gd name="connsiteY0" fmla="*/ 0 h 4611722"/>
              <a:gd name="connsiteX1" fmla="*/ 0 w 6437263"/>
              <a:gd name="connsiteY1" fmla="*/ 0 h 4611722"/>
              <a:gd name="connsiteX2" fmla="*/ 6437263 w 6437263"/>
              <a:gd name="connsiteY2" fmla="*/ 0 h 4611722"/>
              <a:gd name="connsiteX3" fmla="*/ 6437263 w 6437263"/>
              <a:gd name="connsiteY3" fmla="*/ 0 h 4611722"/>
              <a:gd name="connsiteX4" fmla="*/ 6437263 w 6437263"/>
              <a:gd name="connsiteY4" fmla="*/ 4608512 h 4611722"/>
              <a:gd name="connsiteX5" fmla="*/ 6437263 w 6437263"/>
              <a:gd name="connsiteY5" fmla="*/ 4608512 h 4611722"/>
              <a:gd name="connsiteX6" fmla="*/ 0 w 6437263"/>
              <a:gd name="connsiteY6" fmla="*/ 4608512 h 4611722"/>
              <a:gd name="connsiteX7" fmla="*/ 0 w 6437263"/>
              <a:gd name="connsiteY7" fmla="*/ 4608512 h 4611722"/>
              <a:gd name="connsiteX8" fmla="*/ 0 w 6437263"/>
              <a:gd name="connsiteY8" fmla="*/ 0 h 4611722"/>
              <a:gd name="connsiteX0" fmla="*/ 199391 w 6437263"/>
              <a:gd name="connsiteY0" fmla="*/ 4607624 h 4611722"/>
              <a:gd name="connsiteX1" fmla="*/ 676751 w 6437263"/>
              <a:gd name="connsiteY1" fmla="*/ 4611722 h 4611722"/>
              <a:gd name="connsiteX2" fmla="*/ 6437263 w 6437263"/>
              <a:gd name="connsiteY2" fmla="*/ 4608512 h 4611722"/>
              <a:gd name="connsiteX3" fmla="*/ 6437263 w 6437263"/>
              <a:gd name="connsiteY3" fmla="*/ 4608512 h 4611722"/>
              <a:gd name="connsiteX0" fmla="*/ 0 w 6437263"/>
              <a:gd name="connsiteY0" fmla="*/ 0 h 4611722"/>
              <a:gd name="connsiteX1" fmla="*/ 0 w 6437263"/>
              <a:gd name="connsiteY1" fmla="*/ 0 h 4611722"/>
              <a:gd name="connsiteX2" fmla="*/ 6437263 w 6437263"/>
              <a:gd name="connsiteY2" fmla="*/ 0 h 4611722"/>
              <a:gd name="connsiteX3" fmla="*/ 6437263 w 6437263"/>
              <a:gd name="connsiteY3" fmla="*/ 0 h 4611722"/>
              <a:gd name="connsiteX4" fmla="*/ 6437263 w 6437263"/>
              <a:gd name="connsiteY4" fmla="*/ 4608512 h 4611722"/>
              <a:gd name="connsiteX5" fmla="*/ 6437263 w 6437263"/>
              <a:gd name="connsiteY5" fmla="*/ 4608512 h 4611722"/>
              <a:gd name="connsiteX6" fmla="*/ 0 w 6437263"/>
              <a:gd name="connsiteY6" fmla="*/ 4608512 h 4611722"/>
              <a:gd name="connsiteX7" fmla="*/ 0 w 6437263"/>
              <a:gd name="connsiteY7" fmla="*/ 4608512 h 4611722"/>
              <a:gd name="connsiteX8" fmla="*/ 0 w 6437263"/>
              <a:gd name="connsiteY8" fmla="*/ 0 h 4611722"/>
              <a:gd name="connsiteX0" fmla="*/ 199391 w 6437263"/>
              <a:gd name="connsiteY0" fmla="*/ 4611719 h 4611722"/>
              <a:gd name="connsiteX1" fmla="*/ 676751 w 6437263"/>
              <a:gd name="connsiteY1" fmla="*/ 4611722 h 4611722"/>
              <a:gd name="connsiteX2" fmla="*/ 6437263 w 6437263"/>
              <a:gd name="connsiteY2" fmla="*/ 4608512 h 4611722"/>
              <a:gd name="connsiteX3" fmla="*/ 6437263 w 6437263"/>
              <a:gd name="connsiteY3" fmla="*/ 4608512 h 4611722"/>
              <a:gd name="connsiteX0" fmla="*/ 0 w 6437263"/>
              <a:gd name="connsiteY0" fmla="*/ 0 h 4611722"/>
              <a:gd name="connsiteX1" fmla="*/ 0 w 6437263"/>
              <a:gd name="connsiteY1" fmla="*/ 0 h 4611722"/>
              <a:gd name="connsiteX2" fmla="*/ 6437263 w 6437263"/>
              <a:gd name="connsiteY2" fmla="*/ 0 h 4611722"/>
              <a:gd name="connsiteX3" fmla="*/ 6437263 w 6437263"/>
              <a:gd name="connsiteY3" fmla="*/ 0 h 4611722"/>
              <a:gd name="connsiteX4" fmla="*/ 6437263 w 6437263"/>
              <a:gd name="connsiteY4" fmla="*/ 4608512 h 4611722"/>
              <a:gd name="connsiteX5" fmla="*/ 6437263 w 6437263"/>
              <a:gd name="connsiteY5" fmla="*/ 4608512 h 4611722"/>
              <a:gd name="connsiteX6" fmla="*/ 0 w 6437263"/>
              <a:gd name="connsiteY6" fmla="*/ 4608512 h 4611722"/>
              <a:gd name="connsiteX7" fmla="*/ 0 w 6437263"/>
              <a:gd name="connsiteY7" fmla="*/ 4608512 h 4611722"/>
              <a:gd name="connsiteX8" fmla="*/ 0 w 6437263"/>
              <a:gd name="connsiteY8" fmla="*/ 0 h 4611722"/>
              <a:gd name="connsiteX0" fmla="*/ 17895 w 6437263"/>
              <a:gd name="connsiteY0" fmla="*/ 4586557 h 4611722"/>
              <a:gd name="connsiteX1" fmla="*/ 676751 w 6437263"/>
              <a:gd name="connsiteY1" fmla="*/ 4611722 h 4611722"/>
              <a:gd name="connsiteX2" fmla="*/ 6437263 w 6437263"/>
              <a:gd name="connsiteY2" fmla="*/ 4608512 h 4611722"/>
              <a:gd name="connsiteX3" fmla="*/ 6437263 w 6437263"/>
              <a:gd name="connsiteY3" fmla="*/ 4608512 h 4611722"/>
              <a:gd name="connsiteX0" fmla="*/ 0 w 6437263"/>
              <a:gd name="connsiteY0" fmla="*/ 0 h 4608509"/>
              <a:gd name="connsiteX1" fmla="*/ 0 w 6437263"/>
              <a:gd name="connsiteY1" fmla="*/ 0 h 4608509"/>
              <a:gd name="connsiteX2" fmla="*/ 6437263 w 6437263"/>
              <a:gd name="connsiteY2" fmla="*/ 0 h 4608509"/>
              <a:gd name="connsiteX3" fmla="*/ 6437263 w 6437263"/>
              <a:gd name="connsiteY3" fmla="*/ 0 h 4608509"/>
              <a:gd name="connsiteX4" fmla="*/ 6437263 w 6437263"/>
              <a:gd name="connsiteY4" fmla="*/ 4608512 h 4608509"/>
              <a:gd name="connsiteX5" fmla="*/ 6437263 w 6437263"/>
              <a:gd name="connsiteY5" fmla="*/ 4608512 h 4608509"/>
              <a:gd name="connsiteX6" fmla="*/ 0 w 6437263"/>
              <a:gd name="connsiteY6" fmla="*/ 4608512 h 4608509"/>
              <a:gd name="connsiteX7" fmla="*/ 0 w 6437263"/>
              <a:gd name="connsiteY7" fmla="*/ 4608512 h 4608509"/>
              <a:gd name="connsiteX8" fmla="*/ 0 w 6437263"/>
              <a:gd name="connsiteY8" fmla="*/ 0 h 4608509"/>
              <a:gd name="connsiteX0" fmla="*/ 17895 w 6437263"/>
              <a:gd name="connsiteY0" fmla="*/ 4586557 h 4608509"/>
              <a:gd name="connsiteX1" fmla="*/ 2969341 w 6437263"/>
              <a:gd name="connsiteY1" fmla="*/ 4586557 h 4608509"/>
              <a:gd name="connsiteX2" fmla="*/ 6437263 w 6437263"/>
              <a:gd name="connsiteY2" fmla="*/ 4608512 h 4608509"/>
              <a:gd name="connsiteX3" fmla="*/ 6437263 w 6437263"/>
              <a:gd name="connsiteY3" fmla="*/ 4608512 h 4608509"/>
              <a:gd name="connsiteX0" fmla="*/ 0 w 6437263"/>
              <a:gd name="connsiteY0" fmla="*/ 0 h 4636887"/>
              <a:gd name="connsiteX1" fmla="*/ 0 w 6437263"/>
              <a:gd name="connsiteY1" fmla="*/ 0 h 4636887"/>
              <a:gd name="connsiteX2" fmla="*/ 6437263 w 6437263"/>
              <a:gd name="connsiteY2" fmla="*/ 0 h 4636887"/>
              <a:gd name="connsiteX3" fmla="*/ 6437263 w 6437263"/>
              <a:gd name="connsiteY3" fmla="*/ 0 h 4636887"/>
              <a:gd name="connsiteX4" fmla="*/ 6437263 w 6437263"/>
              <a:gd name="connsiteY4" fmla="*/ 4608512 h 4636887"/>
              <a:gd name="connsiteX5" fmla="*/ 6437263 w 6437263"/>
              <a:gd name="connsiteY5" fmla="*/ 4608512 h 4636887"/>
              <a:gd name="connsiteX6" fmla="*/ 0 w 6437263"/>
              <a:gd name="connsiteY6" fmla="*/ 4608512 h 4636887"/>
              <a:gd name="connsiteX7" fmla="*/ 0 w 6437263"/>
              <a:gd name="connsiteY7" fmla="*/ 4608512 h 4636887"/>
              <a:gd name="connsiteX8" fmla="*/ 0 w 6437263"/>
              <a:gd name="connsiteY8" fmla="*/ 0 h 4636887"/>
              <a:gd name="connsiteX0" fmla="*/ 17895 w 6437263"/>
              <a:gd name="connsiteY0" fmla="*/ 4636887 h 4636887"/>
              <a:gd name="connsiteX1" fmla="*/ 2969341 w 6437263"/>
              <a:gd name="connsiteY1" fmla="*/ 4586557 h 4636887"/>
              <a:gd name="connsiteX2" fmla="*/ 6437263 w 6437263"/>
              <a:gd name="connsiteY2" fmla="*/ 4608512 h 4636887"/>
              <a:gd name="connsiteX3" fmla="*/ 6437263 w 6437263"/>
              <a:gd name="connsiteY3" fmla="*/ 4608512 h 4636887"/>
              <a:gd name="connsiteX0" fmla="*/ 0 w 6437263"/>
              <a:gd name="connsiteY0" fmla="*/ 0 h 4636887"/>
              <a:gd name="connsiteX1" fmla="*/ 0 w 6437263"/>
              <a:gd name="connsiteY1" fmla="*/ 0 h 4636887"/>
              <a:gd name="connsiteX2" fmla="*/ 6437263 w 6437263"/>
              <a:gd name="connsiteY2" fmla="*/ 0 h 4636887"/>
              <a:gd name="connsiteX3" fmla="*/ 6437263 w 6437263"/>
              <a:gd name="connsiteY3" fmla="*/ 0 h 4636887"/>
              <a:gd name="connsiteX4" fmla="*/ 6437263 w 6437263"/>
              <a:gd name="connsiteY4" fmla="*/ 4608512 h 4636887"/>
              <a:gd name="connsiteX5" fmla="*/ 6437263 w 6437263"/>
              <a:gd name="connsiteY5" fmla="*/ 4608512 h 4636887"/>
              <a:gd name="connsiteX6" fmla="*/ 0 w 6437263"/>
              <a:gd name="connsiteY6" fmla="*/ 4608512 h 4636887"/>
              <a:gd name="connsiteX7" fmla="*/ 0 w 6437263"/>
              <a:gd name="connsiteY7" fmla="*/ 4608512 h 4636887"/>
              <a:gd name="connsiteX8" fmla="*/ 0 w 6437263"/>
              <a:gd name="connsiteY8" fmla="*/ 0 h 4636887"/>
              <a:gd name="connsiteX0" fmla="*/ 17895 w 6437263"/>
              <a:gd name="connsiteY0" fmla="*/ 4636887 h 4636887"/>
              <a:gd name="connsiteX1" fmla="*/ 6045232 w 6437263"/>
              <a:gd name="connsiteY1" fmla="*/ 4611861 h 4636887"/>
              <a:gd name="connsiteX2" fmla="*/ 6437263 w 6437263"/>
              <a:gd name="connsiteY2" fmla="*/ 4608512 h 4636887"/>
              <a:gd name="connsiteX3" fmla="*/ 6437263 w 6437263"/>
              <a:gd name="connsiteY3" fmla="*/ 4608512 h 4636887"/>
              <a:gd name="connsiteX0" fmla="*/ 0 w 6437263"/>
              <a:gd name="connsiteY0" fmla="*/ 0 h 4611925"/>
              <a:gd name="connsiteX1" fmla="*/ 0 w 6437263"/>
              <a:gd name="connsiteY1" fmla="*/ 0 h 4611925"/>
              <a:gd name="connsiteX2" fmla="*/ 6437263 w 6437263"/>
              <a:gd name="connsiteY2" fmla="*/ 0 h 4611925"/>
              <a:gd name="connsiteX3" fmla="*/ 6437263 w 6437263"/>
              <a:gd name="connsiteY3" fmla="*/ 0 h 4611925"/>
              <a:gd name="connsiteX4" fmla="*/ 6437263 w 6437263"/>
              <a:gd name="connsiteY4" fmla="*/ 4608512 h 4611925"/>
              <a:gd name="connsiteX5" fmla="*/ 6437263 w 6437263"/>
              <a:gd name="connsiteY5" fmla="*/ 4608512 h 4611925"/>
              <a:gd name="connsiteX6" fmla="*/ 0 w 6437263"/>
              <a:gd name="connsiteY6" fmla="*/ 4608512 h 4611925"/>
              <a:gd name="connsiteX7" fmla="*/ 0 w 6437263"/>
              <a:gd name="connsiteY7" fmla="*/ 4608512 h 4611925"/>
              <a:gd name="connsiteX8" fmla="*/ 0 w 6437263"/>
              <a:gd name="connsiteY8" fmla="*/ 0 h 4611925"/>
              <a:gd name="connsiteX0" fmla="*/ 304471 w 6437263"/>
              <a:gd name="connsiteY0" fmla="*/ 3751209 h 4611925"/>
              <a:gd name="connsiteX1" fmla="*/ 6045232 w 6437263"/>
              <a:gd name="connsiteY1" fmla="*/ 4611861 h 4611925"/>
              <a:gd name="connsiteX2" fmla="*/ 6437263 w 6437263"/>
              <a:gd name="connsiteY2" fmla="*/ 4608512 h 4611925"/>
              <a:gd name="connsiteX3" fmla="*/ 6437263 w 6437263"/>
              <a:gd name="connsiteY3" fmla="*/ 4608512 h 4611925"/>
              <a:gd name="connsiteX0" fmla="*/ 0 w 6437263"/>
              <a:gd name="connsiteY0" fmla="*/ 0 h 4611925"/>
              <a:gd name="connsiteX1" fmla="*/ 0 w 6437263"/>
              <a:gd name="connsiteY1" fmla="*/ 0 h 4611925"/>
              <a:gd name="connsiteX2" fmla="*/ 6437263 w 6437263"/>
              <a:gd name="connsiteY2" fmla="*/ 0 h 4611925"/>
              <a:gd name="connsiteX3" fmla="*/ 6437263 w 6437263"/>
              <a:gd name="connsiteY3" fmla="*/ 0 h 4611925"/>
              <a:gd name="connsiteX4" fmla="*/ 6437263 w 6437263"/>
              <a:gd name="connsiteY4" fmla="*/ 4608512 h 4611925"/>
              <a:gd name="connsiteX5" fmla="*/ 6437263 w 6437263"/>
              <a:gd name="connsiteY5" fmla="*/ 4608512 h 4611925"/>
              <a:gd name="connsiteX6" fmla="*/ 0 w 6437263"/>
              <a:gd name="connsiteY6" fmla="*/ 4608512 h 4611925"/>
              <a:gd name="connsiteX7" fmla="*/ 0 w 6437263"/>
              <a:gd name="connsiteY7" fmla="*/ 4608512 h 4611925"/>
              <a:gd name="connsiteX8" fmla="*/ 0 w 6437263"/>
              <a:gd name="connsiteY8" fmla="*/ 0 h 4611925"/>
              <a:gd name="connsiteX0" fmla="*/ 304471 w 6437263"/>
              <a:gd name="connsiteY0" fmla="*/ 3751209 h 4611925"/>
              <a:gd name="connsiteX1" fmla="*/ 6045232 w 6437263"/>
              <a:gd name="connsiteY1" fmla="*/ 4611861 h 4611925"/>
              <a:gd name="connsiteX2" fmla="*/ 6437263 w 6437263"/>
              <a:gd name="connsiteY2" fmla="*/ 4608512 h 4611925"/>
              <a:gd name="connsiteX3" fmla="*/ 6437263 w 6437263"/>
              <a:gd name="connsiteY3" fmla="*/ 4608512 h 4611925"/>
              <a:gd name="connsiteX0" fmla="*/ 10811 w 6448074"/>
              <a:gd name="connsiteY0" fmla="*/ 0 h 4614050"/>
              <a:gd name="connsiteX1" fmla="*/ 10811 w 6448074"/>
              <a:gd name="connsiteY1" fmla="*/ 0 h 4614050"/>
              <a:gd name="connsiteX2" fmla="*/ 6448074 w 6448074"/>
              <a:gd name="connsiteY2" fmla="*/ 0 h 4614050"/>
              <a:gd name="connsiteX3" fmla="*/ 6448074 w 6448074"/>
              <a:gd name="connsiteY3" fmla="*/ 0 h 4614050"/>
              <a:gd name="connsiteX4" fmla="*/ 6448074 w 6448074"/>
              <a:gd name="connsiteY4" fmla="*/ 4608512 h 4614050"/>
              <a:gd name="connsiteX5" fmla="*/ 6448074 w 6448074"/>
              <a:gd name="connsiteY5" fmla="*/ 4608512 h 4614050"/>
              <a:gd name="connsiteX6" fmla="*/ 10811 w 6448074"/>
              <a:gd name="connsiteY6" fmla="*/ 4608512 h 4614050"/>
              <a:gd name="connsiteX7" fmla="*/ 10811 w 6448074"/>
              <a:gd name="connsiteY7" fmla="*/ 4608512 h 4614050"/>
              <a:gd name="connsiteX8" fmla="*/ 10811 w 6448074"/>
              <a:gd name="connsiteY8" fmla="*/ 0 h 4614050"/>
              <a:gd name="connsiteX0" fmla="*/ 48 w 6448074"/>
              <a:gd name="connsiteY0" fmla="*/ 4586283 h 4614050"/>
              <a:gd name="connsiteX1" fmla="*/ 6056043 w 6448074"/>
              <a:gd name="connsiteY1" fmla="*/ 4611861 h 4614050"/>
              <a:gd name="connsiteX2" fmla="*/ 6448074 w 6448074"/>
              <a:gd name="connsiteY2" fmla="*/ 4608512 h 4614050"/>
              <a:gd name="connsiteX3" fmla="*/ 6448074 w 6448074"/>
              <a:gd name="connsiteY3" fmla="*/ 4608512 h 4614050"/>
              <a:gd name="connsiteX0" fmla="*/ 10811 w 6448074"/>
              <a:gd name="connsiteY0" fmla="*/ 0 h 4608513"/>
              <a:gd name="connsiteX1" fmla="*/ 10811 w 6448074"/>
              <a:gd name="connsiteY1" fmla="*/ 0 h 4608513"/>
              <a:gd name="connsiteX2" fmla="*/ 6448074 w 6448074"/>
              <a:gd name="connsiteY2" fmla="*/ 0 h 4608513"/>
              <a:gd name="connsiteX3" fmla="*/ 6448074 w 6448074"/>
              <a:gd name="connsiteY3" fmla="*/ 0 h 4608513"/>
              <a:gd name="connsiteX4" fmla="*/ 6448074 w 6448074"/>
              <a:gd name="connsiteY4" fmla="*/ 4608512 h 4608513"/>
              <a:gd name="connsiteX5" fmla="*/ 6448074 w 6448074"/>
              <a:gd name="connsiteY5" fmla="*/ 4608512 h 4608513"/>
              <a:gd name="connsiteX6" fmla="*/ 10811 w 6448074"/>
              <a:gd name="connsiteY6" fmla="*/ 4608512 h 4608513"/>
              <a:gd name="connsiteX7" fmla="*/ 10811 w 6448074"/>
              <a:gd name="connsiteY7" fmla="*/ 4608512 h 4608513"/>
              <a:gd name="connsiteX8" fmla="*/ 10811 w 6448074"/>
              <a:gd name="connsiteY8" fmla="*/ 0 h 4608513"/>
              <a:gd name="connsiteX0" fmla="*/ 48 w 6448074"/>
              <a:gd name="connsiteY0" fmla="*/ 4586283 h 4608513"/>
              <a:gd name="connsiteX1" fmla="*/ 5989175 w 6448074"/>
              <a:gd name="connsiteY1" fmla="*/ 4232283 h 4608513"/>
              <a:gd name="connsiteX2" fmla="*/ 6448074 w 6448074"/>
              <a:gd name="connsiteY2" fmla="*/ 4608512 h 4608513"/>
              <a:gd name="connsiteX3" fmla="*/ 6448074 w 6448074"/>
              <a:gd name="connsiteY3" fmla="*/ 4608512 h 4608513"/>
              <a:gd name="connsiteX0" fmla="*/ 10795 w 6448058"/>
              <a:gd name="connsiteY0" fmla="*/ 0 h 4608513"/>
              <a:gd name="connsiteX1" fmla="*/ 10795 w 6448058"/>
              <a:gd name="connsiteY1" fmla="*/ 0 h 4608513"/>
              <a:gd name="connsiteX2" fmla="*/ 6448058 w 6448058"/>
              <a:gd name="connsiteY2" fmla="*/ 0 h 4608513"/>
              <a:gd name="connsiteX3" fmla="*/ 6448058 w 6448058"/>
              <a:gd name="connsiteY3" fmla="*/ 0 h 4608513"/>
              <a:gd name="connsiteX4" fmla="*/ 6448058 w 6448058"/>
              <a:gd name="connsiteY4" fmla="*/ 4608512 h 4608513"/>
              <a:gd name="connsiteX5" fmla="*/ 6448058 w 6448058"/>
              <a:gd name="connsiteY5" fmla="*/ 4608512 h 4608513"/>
              <a:gd name="connsiteX6" fmla="*/ 10795 w 6448058"/>
              <a:gd name="connsiteY6" fmla="*/ 4608512 h 4608513"/>
              <a:gd name="connsiteX7" fmla="*/ 10795 w 6448058"/>
              <a:gd name="connsiteY7" fmla="*/ 4608512 h 4608513"/>
              <a:gd name="connsiteX8" fmla="*/ 10795 w 6448058"/>
              <a:gd name="connsiteY8" fmla="*/ 0 h 4608513"/>
              <a:gd name="connsiteX0" fmla="*/ 32 w 6448058"/>
              <a:gd name="connsiteY0" fmla="*/ 4586283 h 4608513"/>
              <a:gd name="connsiteX1" fmla="*/ 5989159 w 6448058"/>
              <a:gd name="connsiteY1" fmla="*/ 4232283 h 4608513"/>
              <a:gd name="connsiteX2" fmla="*/ 6448058 w 6448058"/>
              <a:gd name="connsiteY2" fmla="*/ 4608512 h 4608513"/>
              <a:gd name="connsiteX3" fmla="*/ 6448058 w 6448058"/>
              <a:gd name="connsiteY3" fmla="*/ 4608512 h 4608513"/>
              <a:gd name="connsiteX0" fmla="*/ 10795 w 6448058"/>
              <a:gd name="connsiteY0" fmla="*/ 0 h 4608513"/>
              <a:gd name="connsiteX1" fmla="*/ 10795 w 6448058"/>
              <a:gd name="connsiteY1" fmla="*/ 0 h 4608513"/>
              <a:gd name="connsiteX2" fmla="*/ 6448058 w 6448058"/>
              <a:gd name="connsiteY2" fmla="*/ 0 h 4608513"/>
              <a:gd name="connsiteX3" fmla="*/ 6448058 w 6448058"/>
              <a:gd name="connsiteY3" fmla="*/ 0 h 4608513"/>
              <a:gd name="connsiteX4" fmla="*/ 6448058 w 6448058"/>
              <a:gd name="connsiteY4" fmla="*/ 4608512 h 4608513"/>
              <a:gd name="connsiteX5" fmla="*/ 6448058 w 6448058"/>
              <a:gd name="connsiteY5" fmla="*/ 4608512 h 4608513"/>
              <a:gd name="connsiteX6" fmla="*/ 10795 w 6448058"/>
              <a:gd name="connsiteY6" fmla="*/ 4608512 h 4608513"/>
              <a:gd name="connsiteX7" fmla="*/ 10795 w 6448058"/>
              <a:gd name="connsiteY7" fmla="*/ 4608512 h 4608513"/>
              <a:gd name="connsiteX8" fmla="*/ 10795 w 6448058"/>
              <a:gd name="connsiteY8" fmla="*/ 0 h 4608513"/>
              <a:gd name="connsiteX0" fmla="*/ 32 w 6448058"/>
              <a:gd name="connsiteY0" fmla="*/ 4586283 h 4608513"/>
              <a:gd name="connsiteX1" fmla="*/ 6151550 w 6448058"/>
              <a:gd name="connsiteY1" fmla="*/ 4586547 h 4608513"/>
              <a:gd name="connsiteX2" fmla="*/ 6448058 w 6448058"/>
              <a:gd name="connsiteY2" fmla="*/ 4608512 h 4608513"/>
              <a:gd name="connsiteX3" fmla="*/ 6448058 w 6448058"/>
              <a:gd name="connsiteY3" fmla="*/ 4608512 h 4608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48058" h="4608513" stroke="0" extrusionOk="0">
                <a:moveTo>
                  <a:pt x="10795" y="0"/>
                </a:moveTo>
                <a:lnTo>
                  <a:pt x="10795" y="0"/>
                </a:lnTo>
                <a:lnTo>
                  <a:pt x="6448058" y="0"/>
                </a:lnTo>
                <a:lnTo>
                  <a:pt x="6448058" y="0"/>
                </a:lnTo>
                <a:lnTo>
                  <a:pt x="6448058" y="4608512"/>
                </a:lnTo>
                <a:lnTo>
                  <a:pt x="6448058" y="4608512"/>
                </a:lnTo>
                <a:lnTo>
                  <a:pt x="10795" y="4608512"/>
                </a:lnTo>
                <a:lnTo>
                  <a:pt x="10795" y="4608512"/>
                </a:lnTo>
                <a:lnTo>
                  <a:pt x="10795" y="0"/>
                </a:lnTo>
                <a:close/>
              </a:path>
              <a:path w="6448058" h="4608513" fill="none">
                <a:moveTo>
                  <a:pt x="32" y="4586283"/>
                </a:moveTo>
                <a:cubicBezTo>
                  <a:pt x="-15974" y="4603244"/>
                  <a:pt x="6148453" y="4594889"/>
                  <a:pt x="6151550" y="4586547"/>
                </a:cubicBezTo>
                <a:moveTo>
                  <a:pt x="6448058" y="4608512"/>
                </a:moveTo>
                <a:lnTo>
                  <a:pt x="6448058" y="4608512"/>
                </a:lnTo>
              </a:path>
            </a:pathLst>
          </a:custGeom>
          <a:ln w="9525">
            <a:solidFill>
              <a:schemeClr val="tx1"/>
            </a:solidFill>
          </a:ln>
        </p:spPr>
        <p:txBody>
          <a:bodyPr wrap="square" bIns="43200" anchor="b" anchorCtr="0">
            <a:spAutoFit/>
          </a:bodyPr>
          <a:lstStyle>
            <a:lvl1pPr marL="0" indent="0">
              <a:spcAft>
                <a:spcPts val="70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defRPr sz="1300" b="1" u="none">
                <a:solidFill>
                  <a:schemeClr val="tx1"/>
                </a:solidFill>
              </a:defRPr>
            </a:lvl1pPr>
            <a:lvl2pPr marL="216000" indent="0">
              <a:buFont typeface="Arial" panose="020B0604020202020204" pitchFamily="34" charset="0"/>
              <a:buNone/>
              <a:defRPr sz="1400"/>
            </a:lvl2pPr>
            <a:lvl3pPr marL="0" indent="0">
              <a:buNone/>
              <a:defRPr/>
            </a:lvl3pPr>
            <a:lvl4pPr marL="0" indent="0">
              <a:buNone/>
              <a:defRPr baseline="0"/>
            </a:lvl4pPr>
            <a:lvl5pPr marL="0" indent="0">
              <a:buNone/>
              <a:defRPr/>
            </a:lvl5pPr>
          </a:lstStyle>
          <a:p>
            <a:pPr lvl="0"/>
            <a:r>
              <a:rPr lang="fr-FR" noProof="0" dirty="0"/>
              <a:t>Titre</a:t>
            </a:r>
          </a:p>
        </p:txBody>
      </p:sp>
      <p:sp>
        <p:nvSpPr>
          <p:cNvPr id="28" name="Espace réservé du contenu 2"/>
          <p:cNvSpPr>
            <a:spLocks noGrp="1"/>
          </p:cNvSpPr>
          <p:nvPr>
            <p:ph idx="30" hasCustomPrompt="1"/>
          </p:nvPr>
        </p:nvSpPr>
        <p:spPr bwMode="gray">
          <a:xfrm>
            <a:off x="541338" y="5780114"/>
            <a:ext cx="1565002" cy="243677"/>
          </a:xfrm>
          <a:custGeom>
            <a:avLst/>
            <a:gdLst>
              <a:gd name="connsiteX0" fmla="*/ 0 w 6437263"/>
              <a:gd name="connsiteY0" fmla="*/ 0 h 4608512"/>
              <a:gd name="connsiteX1" fmla="*/ 0 w 6437263"/>
              <a:gd name="connsiteY1" fmla="*/ 0 h 4608512"/>
              <a:gd name="connsiteX2" fmla="*/ 6437263 w 6437263"/>
              <a:gd name="connsiteY2" fmla="*/ 0 h 4608512"/>
              <a:gd name="connsiteX3" fmla="*/ 6437263 w 6437263"/>
              <a:gd name="connsiteY3" fmla="*/ 0 h 4608512"/>
              <a:gd name="connsiteX4" fmla="*/ 6437263 w 6437263"/>
              <a:gd name="connsiteY4" fmla="*/ 4608512 h 4608512"/>
              <a:gd name="connsiteX5" fmla="*/ 6437263 w 6437263"/>
              <a:gd name="connsiteY5" fmla="*/ 4608512 h 4608512"/>
              <a:gd name="connsiteX6" fmla="*/ 0 w 6437263"/>
              <a:gd name="connsiteY6" fmla="*/ 4608512 h 4608512"/>
              <a:gd name="connsiteX7" fmla="*/ 0 w 6437263"/>
              <a:gd name="connsiteY7" fmla="*/ 4608512 h 4608512"/>
              <a:gd name="connsiteX8" fmla="*/ 0 w 6437263"/>
              <a:gd name="connsiteY8" fmla="*/ 0 h 4608512"/>
              <a:gd name="connsiteX0" fmla="*/ 0 w 6437263"/>
              <a:gd name="connsiteY0" fmla="*/ 4608512 h 4608512"/>
              <a:gd name="connsiteX1" fmla="*/ 0 w 6437263"/>
              <a:gd name="connsiteY1" fmla="*/ 4608512 h 4608512"/>
              <a:gd name="connsiteX2" fmla="*/ 0 w 6437263"/>
              <a:gd name="connsiteY2" fmla="*/ 0 h 4608512"/>
              <a:gd name="connsiteX3" fmla="*/ 0 w 6437263"/>
              <a:gd name="connsiteY3" fmla="*/ 0 h 4608512"/>
              <a:gd name="connsiteX4" fmla="*/ 6437263 w 6437263"/>
              <a:gd name="connsiteY4" fmla="*/ 0 h 4608512"/>
              <a:gd name="connsiteX5" fmla="*/ 6437263 w 6437263"/>
              <a:gd name="connsiteY5" fmla="*/ 0 h 4608512"/>
              <a:gd name="connsiteX6" fmla="*/ 6437263 w 6437263"/>
              <a:gd name="connsiteY6" fmla="*/ 4608512 h 4608512"/>
              <a:gd name="connsiteX7" fmla="*/ 6437263 w 6437263"/>
              <a:gd name="connsiteY7" fmla="*/ 4608512 h 4608512"/>
              <a:gd name="connsiteX0" fmla="*/ 0 w 6437263"/>
              <a:gd name="connsiteY0" fmla="*/ 0 h 4608512"/>
              <a:gd name="connsiteX1" fmla="*/ 0 w 6437263"/>
              <a:gd name="connsiteY1" fmla="*/ 0 h 4608512"/>
              <a:gd name="connsiteX2" fmla="*/ 6437263 w 6437263"/>
              <a:gd name="connsiteY2" fmla="*/ 0 h 4608512"/>
              <a:gd name="connsiteX3" fmla="*/ 6437263 w 6437263"/>
              <a:gd name="connsiteY3" fmla="*/ 0 h 4608512"/>
              <a:gd name="connsiteX4" fmla="*/ 6437263 w 6437263"/>
              <a:gd name="connsiteY4" fmla="*/ 4608512 h 4608512"/>
              <a:gd name="connsiteX5" fmla="*/ 6437263 w 6437263"/>
              <a:gd name="connsiteY5" fmla="*/ 4608512 h 4608512"/>
              <a:gd name="connsiteX6" fmla="*/ 0 w 6437263"/>
              <a:gd name="connsiteY6" fmla="*/ 4608512 h 4608512"/>
              <a:gd name="connsiteX7" fmla="*/ 0 w 6437263"/>
              <a:gd name="connsiteY7" fmla="*/ 4608512 h 4608512"/>
              <a:gd name="connsiteX8" fmla="*/ 0 w 6437263"/>
              <a:gd name="connsiteY8" fmla="*/ 0 h 4608512"/>
              <a:gd name="connsiteX0" fmla="*/ 0 w 6437263"/>
              <a:gd name="connsiteY0" fmla="*/ 4608512 h 4608512"/>
              <a:gd name="connsiteX1" fmla="*/ 0 w 6437263"/>
              <a:gd name="connsiteY1" fmla="*/ 4608512 h 4608512"/>
              <a:gd name="connsiteX2" fmla="*/ 0 w 6437263"/>
              <a:gd name="connsiteY2" fmla="*/ 0 h 4608512"/>
              <a:gd name="connsiteX3" fmla="*/ 0 w 6437263"/>
              <a:gd name="connsiteY3" fmla="*/ 0 h 4608512"/>
              <a:gd name="connsiteX4" fmla="*/ 6437263 w 6437263"/>
              <a:gd name="connsiteY4" fmla="*/ 0 h 4608512"/>
              <a:gd name="connsiteX5" fmla="*/ 6437263 w 6437263"/>
              <a:gd name="connsiteY5" fmla="*/ 4608512 h 4608512"/>
              <a:gd name="connsiteX6" fmla="*/ 6437263 w 6437263"/>
              <a:gd name="connsiteY6" fmla="*/ 4608512 h 4608512"/>
              <a:gd name="connsiteX0" fmla="*/ 0 w 6437263"/>
              <a:gd name="connsiteY0" fmla="*/ 0 h 4608512"/>
              <a:gd name="connsiteX1" fmla="*/ 0 w 6437263"/>
              <a:gd name="connsiteY1" fmla="*/ 0 h 4608512"/>
              <a:gd name="connsiteX2" fmla="*/ 6437263 w 6437263"/>
              <a:gd name="connsiteY2" fmla="*/ 0 h 4608512"/>
              <a:gd name="connsiteX3" fmla="*/ 6437263 w 6437263"/>
              <a:gd name="connsiteY3" fmla="*/ 0 h 4608512"/>
              <a:gd name="connsiteX4" fmla="*/ 6437263 w 6437263"/>
              <a:gd name="connsiteY4" fmla="*/ 4608512 h 4608512"/>
              <a:gd name="connsiteX5" fmla="*/ 6437263 w 6437263"/>
              <a:gd name="connsiteY5" fmla="*/ 4608512 h 4608512"/>
              <a:gd name="connsiteX6" fmla="*/ 0 w 6437263"/>
              <a:gd name="connsiteY6" fmla="*/ 4608512 h 4608512"/>
              <a:gd name="connsiteX7" fmla="*/ 0 w 6437263"/>
              <a:gd name="connsiteY7" fmla="*/ 4608512 h 4608512"/>
              <a:gd name="connsiteX8" fmla="*/ 0 w 6437263"/>
              <a:gd name="connsiteY8" fmla="*/ 0 h 4608512"/>
              <a:gd name="connsiteX0" fmla="*/ 0 w 6437263"/>
              <a:gd name="connsiteY0" fmla="*/ 4608512 h 4608512"/>
              <a:gd name="connsiteX1" fmla="*/ 0 w 6437263"/>
              <a:gd name="connsiteY1" fmla="*/ 4608512 h 4608512"/>
              <a:gd name="connsiteX2" fmla="*/ 0 w 6437263"/>
              <a:gd name="connsiteY2" fmla="*/ 0 h 4608512"/>
              <a:gd name="connsiteX3" fmla="*/ 0 w 6437263"/>
              <a:gd name="connsiteY3" fmla="*/ 0 h 4608512"/>
              <a:gd name="connsiteX4" fmla="*/ 6437263 w 6437263"/>
              <a:gd name="connsiteY4" fmla="*/ 4608512 h 4608512"/>
              <a:gd name="connsiteX5" fmla="*/ 6437263 w 6437263"/>
              <a:gd name="connsiteY5" fmla="*/ 4608512 h 4608512"/>
              <a:gd name="connsiteX0" fmla="*/ 0 w 6437263"/>
              <a:gd name="connsiteY0" fmla="*/ 0 h 4636008"/>
              <a:gd name="connsiteX1" fmla="*/ 0 w 6437263"/>
              <a:gd name="connsiteY1" fmla="*/ 0 h 4636008"/>
              <a:gd name="connsiteX2" fmla="*/ 6437263 w 6437263"/>
              <a:gd name="connsiteY2" fmla="*/ 0 h 4636008"/>
              <a:gd name="connsiteX3" fmla="*/ 6437263 w 6437263"/>
              <a:gd name="connsiteY3" fmla="*/ 0 h 4636008"/>
              <a:gd name="connsiteX4" fmla="*/ 6437263 w 6437263"/>
              <a:gd name="connsiteY4" fmla="*/ 4608512 h 4636008"/>
              <a:gd name="connsiteX5" fmla="*/ 6437263 w 6437263"/>
              <a:gd name="connsiteY5" fmla="*/ 4608512 h 4636008"/>
              <a:gd name="connsiteX6" fmla="*/ 0 w 6437263"/>
              <a:gd name="connsiteY6" fmla="*/ 4608512 h 4636008"/>
              <a:gd name="connsiteX7" fmla="*/ 0 w 6437263"/>
              <a:gd name="connsiteY7" fmla="*/ 4608512 h 4636008"/>
              <a:gd name="connsiteX8" fmla="*/ 0 w 6437263"/>
              <a:gd name="connsiteY8" fmla="*/ 0 h 4636008"/>
              <a:gd name="connsiteX0" fmla="*/ 0 w 6437263"/>
              <a:gd name="connsiteY0" fmla="*/ 4608512 h 4636008"/>
              <a:gd name="connsiteX1" fmla="*/ 0 w 6437263"/>
              <a:gd name="connsiteY1" fmla="*/ 4608512 h 4636008"/>
              <a:gd name="connsiteX2" fmla="*/ 0 w 6437263"/>
              <a:gd name="connsiteY2" fmla="*/ 0 h 4636008"/>
              <a:gd name="connsiteX3" fmla="*/ 1380744 w 6437263"/>
              <a:gd name="connsiteY3" fmla="*/ 4636008 h 4636008"/>
              <a:gd name="connsiteX4" fmla="*/ 6437263 w 6437263"/>
              <a:gd name="connsiteY4" fmla="*/ 4608512 h 4636008"/>
              <a:gd name="connsiteX5" fmla="*/ 6437263 w 6437263"/>
              <a:gd name="connsiteY5" fmla="*/ 4608512 h 4636008"/>
              <a:gd name="connsiteX0" fmla="*/ 0 w 6437263"/>
              <a:gd name="connsiteY0" fmla="*/ 0 h 4636008"/>
              <a:gd name="connsiteX1" fmla="*/ 0 w 6437263"/>
              <a:gd name="connsiteY1" fmla="*/ 0 h 4636008"/>
              <a:gd name="connsiteX2" fmla="*/ 6437263 w 6437263"/>
              <a:gd name="connsiteY2" fmla="*/ 0 h 4636008"/>
              <a:gd name="connsiteX3" fmla="*/ 6437263 w 6437263"/>
              <a:gd name="connsiteY3" fmla="*/ 0 h 4636008"/>
              <a:gd name="connsiteX4" fmla="*/ 6437263 w 6437263"/>
              <a:gd name="connsiteY4" fmla="*/ 4608512 h 4636008"/>
              <a:gd name="connsiteX5" fmla="*/ 6437263 w 6437263"/>
              <a:gd name="connsiteY5" fmla="*/ 4608512 h 4636008"/>
              <a:gd name="connsiteX6" fmla="*/ 0 w 6437263"/>
              <a:gd name="connsiteY6" fmla="*/ 4608512 h 4636008"/>
              <a:gd name="connsiteX7" fmla="*/ 0 w 6437263"/>
              <a:gd name="connsiteY7" fmla="*/ 4608512 h 4636008"/>
              <a:gd name="connsiteX8" fmla="*/ 0 w 6437263"/>
              <a:gd name="connsiteY8" fmla="*/ 0 h 4636008"/>
              <a:gd name="connsiteX0" fmla="*/ 0 w 6437263"/>
              <a:gd name="connsiteY0" fmla="*/ 4608512 h 4636008"/>
              <a:gd name="connsiteX1" fmla="*/ 0 w 6437263"/>
              <a:gd name="connsiteY1" fmla="*/ 4608512 h 4636008"/>
              <a:gd name="connsiteX2" fmla="*/ 960120 w 6437263"/>
              <a:gd name="connsiteY2" fmla="*/ 4599432 h 4636008"/>
              <a:gd name="connsiteX3" fmla="*/ 1380744 w 6437263"/>
              <a:gd name="connsiteY3" fmla="*/ 4636008 h 4636008"/>
              <a:gd name="connsiteX4" fmla="*/ 6437263 w 6437263"/>
              <a:gd name="connsiteY4" fmla="*/ 4608512 h 4636008"/>
              <a:gd name="connsiteX5" fmla="*/ 6437263 w 6437263"/>
              <a:gd name="connsiteY5" fmla="*/ 4608512 h 4636008"/>
              <a:gd name="connsiteX0" fmla="*/ 0 w 6437263"/>
              <a:gd name="connsiteY0" fmla="*/ 0 h 4608512"/>
              <a:gd name="connsiteX1" fmla="*/ 0 w 6437263"/>
              <a:gd name="connsiteY1" fmla="*/ 0 h 4608512"/>
              <a:gd name="connsiteX2" fmla="*/ 6437263 w 6437263"/>
              <a:gd name="connsiteY2" fmla="*/ 0 h 4608512"/>
              <a:gd name="connsiteX3" fmla="*/ 6437263 w 6437263"/>
              <a:gd name="connsiteY3" fmla="*/ 0 h 4608512"/>
              <a:gd name="connsiteX4" fmla="*/ 6437263 w 6437263"/>
              <a:gd name="connsiteY4" fmla="*/ 4608512 h 4608512"/>
              <a:gd name="connsiteX5" fmla="*/ 6437263 w 6437263"/>
              <a:gd name="connsiteY5" fmla="*/ 4608512 h 4608512"/>
              <a:gd name="connsiteX6" fmla="*/ 0 w 6437263"/>
              <a:gd name="connsiteY6" fmla="*/ 4608512 h 4608512"/>
              <a:gd name="connsiteX7" fmla="*/ 0 w 6437263"/>
              <a:gd name="connsiteY7" fmla="*/ 4608512 h 4608512"/>
              <a:gd name="connsiteX8" fmla="*/ 0 w 6437263"/>
              <a:gd name="connsiteY8" fmla="*/ 0 h 4608512"/>
              <a:gd name="connsiteX0" fmla="*/ 0 w 6437263"/>
              <a:gd name="connsiteY0" fmla="*/ 4608512 h 4608512"/>
              <a:gd name="connsiteX1" fmla="*/ 0 w 6437263"/>
              <a:gd name="connsiteY1" fmla="*/ 4608512 h 4608512"/>
              <a:gd name="connsiteX2" fmla="*/ 960120 w 6437263"/>
              <a:gd name="connsiteY2" fmla="*/ 4599432 h 4608512"/>
              <a:gd name="connsiteX3" fmla="*/ 6437263 w 6437263"/>
              <a:gd name="connsiteY3" fmla="*/ 4608512 h 4608512"/>
              <a:gd name="connsiteX4" fmla="*/ 6437263 w 6437263"/>
              <a:gd name="connsiteY4" fmla="*/ 4608512 h 4608512"/>
              <a:gd name="connsiteX0" fmla="*/ 0 w 6437263"/>
              <a:gd name="connsiteY0" fmla="*/ 0 h 4608512"/>
              <a:gd name="connsiteX1" fmla="*/ 0 w 6437263"/>
              <a:gd name="connsiteY1" fmla="*/ 0 h 4608512"/>
              <a:gd name="connsiteX2" fmla="*/ 6437263 w 6437263"/>
              <a:gd name="connsiteY2" fmla="*/ 0 h 4608512"/>
              <a:gd name="connsiteX3" fmla="*/ 6437263 w 6437263"/>
              <a:gd name="connsiteY3" fmla="*/ 0 h 4608512"/>
              <a:gd name="connsiteX4" fmla="*/ 6437263 w 6437263"/>
              <a:gd name="connsiteY4" fmla="*/ 4608512 h 4608512"/>
              <a:gd name="connsiteX5" fmla="*/ 6437263 w 6437263"/>
              <a:gd name="connsiteY5" fmla="*/ 4608512 h 4608512"/>
              <a:gd name="connsiteX6" fmla="*/ 0 w 6437263"/>
              <a:gd name="connsiteY6" fmla="*/ 4608512 h 4608512"/>
              <a:gd name="connsiteX7" fmla="*/ 0 w 6437263"/>
              <a:gd name="connsiteY7" fmla="*/ 4608512 h 4608512"/>
              <a:gd name="connsiteX8" fmla="*/ 0 w 6437263"/>
              <a:gd name="connsiteY8" fmla="*/ 0 h 4608512"/>
              <a:gd name="connsiteX0" fmla="*/ 0 w 6437263"/>
              <a:gd name="connsiteY0" fmla="*/ 4608512 h 4608512"/>
              <a:gd name="connsiteX1" fmla="*/ 0 w 6437263"/>
              <a:gd name="connsiteY1" fmla="*/ 4608512 h 4608512"/>
              <a:gd name="connsiteX2" fmla="*/ 960120 w 6437263"/>
              <a:gd name="connsiteY2" fmla="*/ 4599432 h 4608512"/>
              <a:gd name="connsiteX3" fmla="*/ 6437263 w 6437263"/>
              <a:gd name="connsiteY3" fmla="*/ 4608512 h 4608512"/>
              <a:gd name="connsiteX4" fmla="*/ 6437263 w 6437263"/>
              <a:gd name="connsiteY4" fmla="*/ 4608512 h 4608512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0 w 6437263"/>
              <a:gd name="connsiteY0" fmla="*/ 4608512 h 4611720"/>
              <a:gd name="connsiteX1" fmla="*/ 0 w 6437263"/>
              <a:gd name="connsiteY1" fmla="*/ 4608512 h 4611720"/>
              <a:gd name="connsiteX2" fmla="*/ 185103 w 6437263"/>
              <a:gd name="connsiteY2" fmla="*/ 4611720 h 4611720"/>
              <a:gd name="connsiteX3" fmla="*/ 960120 w 6437263"/>
              <a:gd name="connsiteY3" fmla="*/ 4599432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0 w 6437263"/>
              <a:gd name="connsiteY0" fmla="*/ 4608512 h 4611720"/>
              <a:gd name="connsiteX1" fmla="*/ 185103 w 6437263"/>
              <a:gd name="connsiteY1" fmla="*/ 4611720 h 4611720"/>
              <a:gd name="connsiteX2" fmla="*/ 960120 w 6437263"/>
              <a:gd name="connsiteY2" fmla="*/ 4599432 h 4611720"/>
              <a:gd name="connsiteX3" fmla="*/ 6437263 w 6437263"/>
              <a:gd name="connsiteY3" fmla="*/ 4608512 h 4611720"/>
              <a:gd name="connsiteX4" fmla="*/ 6437263 w 6437263"/>
              <a:gd name="connsiteY4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82880 w 6437263"/>
              <a:gd name="connsiteY0" fmla="*/ 4352480 h 4611720"/>
              <a:gd name="connsiteX1" fmla="*/ 185103 w 6437263"/>
              <a:gd name="connsiteY1" fmla="*/ 4611720 h 4611720"/>
              <a:gd name="connsiteX2" fmla="*/ 960120 w 6437263"/>
              <a:gd name="connsiteY2" fmla="*/ 4599432 h 4611720"/>
              <a:gd name="connsiteX3" fmla="*/ 6437263 w 6437263"/>
              <a:gd name="connsiteY3" fmla="*/ 4608512 h 4611720"/>
              <a:gd name="connsiteX4" fmla="*/ 6437263 w 6437263"/>
              <a:gd name="connsiteY4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85103 w 6437263"/>
              <a:gd name="connsiteY0" fmla="*/ 4611720 h 4611720"/>
              <a:gd name="connsiteX1" fmla="*/ 960120 w 6437263"/>
              <a:gd name="connsiteY1" fmla="*/ 4599432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85103 w 6437263"/>
              <a:gd name="connsiteY0" fmla="*/ 4611720 h 4611720"/>
              <a:gd name="connsiteX1" fmla="*/ 674370 w 6437263"/>
              <a:gd name="connsiteY1" fmla="*/ 4607624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89866 w 6437263"/>
              <a:gd name="connsiteY0" fmla="*/ 4611720 h 4611720"/>
              <a:gd name="connsiteX1" fmla="*/ 674370 w 6437263"/>
              <a:gd name="connsiteY1" fmla="*/ 4607624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89866 w 6437263"/>
              <a:gd name="connsiteY0" fmla="*/ 4611720 h 4611720"/>
              <a:gd name="connsiteX1" fmla="*/ 681513 w 6437263"/>
              <a:gd name="connsiteY1" fmla="*/ 4607624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89866 w 6437263"/>
              <a:gd name="connsiteY0" fmla="*/ 4611720 h 4611720"/>
              <a:gd name="connsiteX1" fmla="*/ 681513 w 6437263"/>
              <a:gd name="connsiteY1" fmla="*/ 4607624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89866 w 6437263"/>
              <a:gd name="connsiteY0" fmla="*/ 4611720 h 4611720"/>
              <a:gd name="connsiteX1" fmla="*/ 679132 w 6437263"/>
              <a:gd name="connsiteY1" fmla="*/ 4542105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89866 w 6437263"/>
              <a:gd name="connsiteY0" fmla="*/ 4611720 h 4611720"/>
              <a:gd name="connsiteX1" fmla="*/ 679132 w 6437263"/>
              <a:gd name="connsiteY1" fmla="*/ 4542105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89866 w 6437263"/>
              <a:gd name="connsiteY0" fmla="*/ 4611720 h 4611720"/>
              <a:gd name="connsiteX1" fmla="*/ 679132 w 6437263"/>
              <a:gd name="connsiteY1" fmla="*/ 4542105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89866 w 6437263"/>
              <a:gd name="connsiteY0" fmla="*/ 4611720 h 4611720"/>
              <a:gd name="connsiteX1" fmla="*/ 667226 w 6437263"/>
              <a:gd name="connsiteY1" fmla="*/ 4603529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08511"/>
              <a:gd name="connsiteX1" fmla="*/ 0 w 6437263"/>
              <a:gd name="connsiteY1" fmla="*/ 0 h 4608511"/>
              <a:gd name="connsiteX2" fmla="*/ 6437263 w 6437263"/>
              <a:gd name="connsiteY2" fmla="*/ 0 h 4608511"/>
              <a:gd name="connsiteX3" fmla="*/ 6437263 w 6437263"/>
              <a:gd name="connsiteY3" fmla="*/ 0 h 4608511"/>
              <a:gd name="connsiteX4" fmla="*/ 6437263 w 6437263"/>
              <a:gd name="connsiteY4" fmla="*/ 4608512 h 4608511"/>
              <a:gd name="connsiteX5" fmla="*/ 6437263 w 6437263"/>
              <a:gd name="connsiteY5" fmla="*/ 4608512 h 4608511"/>
              <a:gd name="connsiteX6" fmla="*/ 0 w 6437263"/>
              <a:gd name="connsiteY6" fmla="*/ 4608512 h 4608511"/>
              <a:gd name="connsiteX7" fmla="*/ 0 w 6437263"/>
              <a:gd name="connsiteY7" fmla="*/ 4608512 h 4608511"/>
              <a:gd name="connsiteX8" fmla="*/ 0 w 6437263"/>
              <a:gd name="connsiteY8" fmla="*/ 0 h 4608511"/>
              <a:gd name="connsiteX0" fmla="*/ 218441 w 6437263"/>
              <a:gd name="connsiteY0" fmla="*/ 4492967 h 4608511"/>
              <a:gd name="connsiteX1" fmla="*/ 667226 w 6437263"/>
              <a:gd name="connsiteY1" fmla="*/ 4603529 h 4608511"/>
              <a:gd name="connsiteX2" fmla="*/ 6437263 w 6437263"/>
              <a:gd name="connsiteY2" fmla="*/ 4608512 h 4608511"/>
              <a:gd name="connsiteX3" fmla="*/ 6437263 w 6437263"/>
              <a:gd name="connsiteY3" fmla="*/ 4608512 h 4608511"/>
              <a:gd name="connsiteX0" fmla="*/ 0 w 6437263"/>
              <a:gd name="connsiteY0" fmla="*/ 0 h 4608513"/>
              <a:gd name="connsiteX1" fmla="*/ 0 w 6437263"/>
              <a:gd name="connsiteY1" fmla="*/ 0 h 4608513"/>
              <a:gd name="connsiteX2" fmla="*/ 6437263 w 6437263"/>
              <a:gd name="connsiteY2" fmla="*/ 0 h 4608513"/>
              <a:gd name="connsiteX3" fmla="*/ 6437263 w 6437263"/>
              <a:gd name="connsiteY3" fmla="*/ 0 h 4608513"/>
              <a:gd name="connsiteX4" fmla="*/ 6437263 w 6437263"/>
              <a:gd name="connsiteY4" fmla="*/ 4608512 h 4608513"/>
              <a:gd name="connsiteX5" fmla="*/ 6437263 w 6437263"/>
              <a:gd name="connsiteY5" fmla="*/ 4608512 h 4608513"/>
              <a:gd name="connsiteX6" fmla="*/ 0 w 6437263"/>
              <a:gd name="connsiteY6" fmla="*/ 4608512 h 4608513"/>
              <a:gd name="connsiteX7" fmla="*/ 0 w 6437263"/>
              <a:gd name="connsiteY7" fmla="*/ 4608512 h 4608513"/>
              <a:gd name="connsiteX8" fmla="*/ 0 w 6437263"/>
              <a:gd name="connsiteY8" fmla="*/ 0 h 4608513"/>
              <a:gd name="connsiteX0" fmla="*/ 218441 w 6437263"/>
              <a:gd name="connsiteY0" fmla="*/ 4492967 h 4608513"/>
              <a:gd name="connsiteX1" fmla="*/ 667226 w 6437263"/>
              <a:gd name="connsiteY1" fmla="*/ 4603529 h 4608513"/>
              <a:gd name="connsiteX2" fmla="*/ 6437263 w 6437263"/>
              <a:gd name="connsiteY2" fmla="*/ 4608512 h 4608513"/>
              <a:gd name="connsiteX3" fmla="*/ 6437263 w 6437263"/>
              <a:gd name="connsiteY3" fmla="*/ 4608512 h 4608513"/>
              <a:gd name="connsiteX0" fmla="*/ 0 w 6437263"/>
              <a:gd name="connsiteY0" fmla="*/ 0 h 4608511"/>
              <a:gd name="connsiteX1" fmla="*/ 0 w 6437263"/>
              <a:gd name="connsiteY1" fmla="*/ 0 h 4608511"/>
              <a:gd name="connsiteX2" fmla="*/ 6437263 w 6437263"/>
              <a:gd name="connsiteY2" fmla="*/ 0 h 4608511"/>
              <a:gd name="connsiteX3" fmla="*/ 6437263 w 6437263"/>
              <a:gd name="connsiteY3" fmla="*/ 0 h 4608511"/>
              <a:gd name="connsiteX4" fmla="*/ 6437263 w 6437263"/>
              <a:gd name="connsiteY4" fmla="*/ 4608512 h 4608511"/>
              <a:gd name="connsiteX5" fmla="*/ 6437263 w 6437263"/>
              <a:gd name="connsiteY5" fmla="*/ 4608512 h 4608511"/>
              <a:gd name="connsiteX6" fmla="*/ 0 w 6437263"/>
              <a:gd name="connsiteY6" fmla="*/ 4608512 h 4608511"/>
              <a:gd name="connsiteX7" fmla="*/ 0 w 6437263"/>
              <a:gd name="connsiteY7" fmla="*/ 4608512 h 4608511"/>
              <a:gd name="connsiteX8" fmla="*/ 0 w 6437263"/>
              <a:gd name="connsiteY8" fmla="*/ 0 h 4608511"/>
              <a:gd name="connsiteX0" fmla="*/ 199391 w 6437263"/>
              <a:gd name="connsiteY0" fmla="*/ 4607624 h 4608511"/>
              <a:gd name="connsiteX1" fmla="*/ 667226 w 6437263"/>
              <a:gd name="connsiteY1" fmla="*/ 4603529 h 4608511"/>
              <a:gd name="connsiteX2" fmla="*/ 6437263 w 6437263"/>
              <a:gd name="connsiteY2" fmla="*/ 4608512 h 4608511"/>
              <a:gd name="connsiteX3" fmla="*/ 6437263 w 6437263"/>
              <a:gd name="connsiteY3" fmla="*/ 4608512 h 4608511"/>
              <a:gd name="connsiteX0" fmla="*/ 0 w 6437263"/>
              <a:gd name="connsiteY0" fmla="*/ 0 h 4697712"/>
              <a:gd name="connsiteX1" fmla="*/ 0 w 6437263"/>
              <a:gd name="connsiteY1" fmla="*/ 0 h 4697712"/>
              <a:gd name="connsiteX2" fmla="*/ 6437263 w 6437263"/>
              <a:gd name="connsiteY2" fmla="*/ 0 h 4697712"/>
              <a:gd name="connsiteX3" fmla="*/ 6437263 w 6437263"/>
              <a:gd name="connsiteY3" fmla="*/ 0 h 4697712"/>
              <a:gd name="connsiteX4" fmla="*/ 6437263 w 6437263"/>
              <a:gd name="connsiteY4" fmla="*/ 4608512 h 4697712"/>
              <a:gd name="connsiteX5" fmla="*/ 6437263 w 6437263"/>
              <a:gd name="connsiteY5" fmla="*/ 4608512 h 4697712"/>
              <a:gd name="connsiteX6" fmla="*/ 0 w 6437263"/>
              <a:gd name="connsiteY6" fmla="*/ 4608512 h 4697712"/>
              <a:gd name="connsiteX7" fmla="*/ 0 w 6437263"/>
              <a:gd name="connsiteY7" fmla="*/ 4608512 h 4697712"/>
              <a:gd name="connsiteX8" fmla="*/ 0 w 6437263"/>
              <a:gd name="connsiteY8" fmla="*/ 0 h 4697712"/>
              <a:gd name="connsiteX0" fmla="*/ 199391 w 6437263"/>
              <a:gd name="connsiteY0" fmla="*/ 4607624 h 4697712"/>
              <a:gd name="connsiteX1" fmla="*/ 669607 w 6437263"/>
              <a:gd name="connsiteY1" fmla="*/ 4697712 h 4697712"/>
              <a:gd name="connsiteX2" fmla="*/ 6437263 w 6437263"/>
              <a:gd name="connsiteY2" fmla="*/ 4608512 h 4697712"/>
              <a:gd name="connsiteX3" fmla="*/ 6437263 w 6437263"/>
              <a:gd name="connsiteY3" fmla="*/ 4608512 h 4697712"/>
              <a:gd name="connsiteX0" fmla="*/ 0 w 6437263"/>
              <a:gd name="connsiteY0" fmla="*/ 0 h 4697712"/>
              <a:gd name="connsiteX1" fmla="*/ 0 w 6437263"/>
              <a:gd name="connsiteY1" fmla="*/ 0 h 4697712"/>
              <a:gd name="connsiteX2" fmla="*/ 6437263 w 6437263"/>
              <a:gd name="connsiteY2" fmla="*/ 0 h 4697712"/>
              <a:gd name="connsiteX3" fmla="*/ 6437263 w 6437263"/>
              <a:gd name="connsiteY3" fmla="*/ 0 h 4697712"/>
              <a:gd name="connsiteX4" fmla="*/ 6437263 w 6437263"/>
              <a:gd name="connsiteY4" fmla="*/ 4608512 h 4697712"/>
              <a:gd name="connsiteX5" fmla="*/ 6437263 w 6437263"/>
              <a:gd name="connsiteY5" fmla="*/ 4608512 h 4697712"/>
              <a:gd name="connsiteX6" fmla="*/ 0 w 6437263"/>
              <a:gd name="connsiteY6" fmla="*/ 4608512 h 4697712"/>
              <a:gd name="connsiteX7" fmla="*/ 0 w 6437263"/>
              <a:gd name="connsiteY7" fmla="*/ 4608512 h 4697712"/>
              <a:gd name="connsiteX8" fmla="*/ 0 w 6437263"/>
              <a:gd name="connsiteY8" fmla="*/ 0 h 4697712"/>
              <a:gd name="connsiteX0" fmla="*/ 199391 w 6437263"/>
              <a:gd name="connsiteY0" fmla="*/ 4607624 h 4697712"/>
              <a:gd name="connsiteX1" fmla="*/ 669607 w 6437263"/>
              <a:gd name="connsiteY1" fmla="*/ 4697712 h 4697712"/>
              <a:gd name="connsiteX2" fmla="*/ 6437263 w 6437263"/>
              <a:gd name="connsiteY2" fmla="*/ 4608512 h 4697712"/>
              <a:gd name="connsiteX3" fmla="*/ 6437263 w 6437263"/>
              <a:gd name="connsiteY3" fmla="*/ 4608512 h 4697712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99391 w 6437263"/>
              <a:gd name="connsiteY0" fmla="*/ 4607624 h 4611720"/>
              <a:gd name="connsiteX1" fmla="*/ 676751 w 6437263"/>
              <a:gd name="connsiteY1" fmla="*/ 4611720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99391 w 6437263"/>
              <a:gd name="connsiteY0" fmla="*/ 4607624 h 4611720"/>
              <a:gd name="connsiteX1" fmla="*/ 676751 w 6437263"/>
              <a:gd name="connsiteY1" fmla="*/ 4611720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08511"/>
              <a:gd name="connsiteX1" fmla="*/ 0 w 6437263"/>
              <a:gd name="connsiteY1" fmla="*/ 0 h 4608511"/>
              <a:gd name="connsiteX2" fmla="*/ 6437263 w 6437263"/>
              <a:gd name="connsiteY2" fmla="*/ 0 h 4608511"/>
              <a:gd name="connsiteX3" fmla="*/ 6437263 w 6437263"/>
              <a:gd name="connsiteY3" fmla="*/ 0 h 4608511"/>
              <a:gd name="connsiteX4" fmla="*/ 6437263 w 6437263"/>
              <a:gd name="connsiteY4" fmla="*/ 4608512 h 4608511"/>
              <a:gd name="connsiteX5" fmla="*/ 6437263 w 6437263"/>
              <a:gd name="connsiteY5" fmla="*/ 4608512 h 4608511"/>
              <a:gd name="connsiteX6" fmla="*/ 0 w 6437263"/>
              <a:gd name="connsiteY6" fmla="*/ 4608512 h 4608511"/>
              <a:gd name="connsiteX7" fmla="*/ 0 w 6437263"/>
              <a:gd name="connsiteY7" fmla="*/ 4608512 h 4608511"/>
              <a:gd name="connsiteX8" fmla="*/ 0 w 6437263"/>
              <a:gd name="connsiteY8" fmla="*/ 0 h 4608511"/>
              <a:gd name="connsiteX0" fmla="*/ 199391 w 6437263"/>
              <a:gd name="connsiteY0" fmla="*/ 4607624 h 4608511"/>
              <a:gd name="connsiteX1" fmla="*/ 676751 w 6437263"/>
              <a:gd name="connsiteY1" fmla="*/ 4603531 h 4608511"/>
              <a:gd name="connsiteX2" fmla="*/ 6437263 w 6437263"/>
              <a:gd name="connsiteY2" fmla="*/ 4608512 h 4608511"/>
              <a:gd name="connsiteX3" fmla="*/ 6437263 w 6437263"/>
              <a:gd name="connsiteY3" fmla="*/ 4608512 h 4608511"/>
              <a:gd name="connsiteX0" fmla="*/ 0 w 6437263"/>
              <a:gd name="connsiteY0" fmla="*/ 0 h 4611722"/>
              <a:gd name="connsiteX1" fmla="*/ 0 w 6437263"/>
              <a:gd name="connsiteY1" fmla="*/ 0 h 4611722"/>
              <a:gd name="connsiteX2" fmla="*/ 6437263 w 6437263"/>
              <a:gd name="connsiteY2" fmla="*/ 0 h 4611722"/>
              <a:gd name="connsiteX3" fmla="*/ 6437263 w 6437263"/>
              <a:gd name="connsiteY3" fmla="*/ 0 h 4611722"/>
              <a:gd name="connsiteX4" fmla="*/ 6437263 w 6437263"/>
              <a:gd name="connsiteY4" fmla="*/ 4608512 h 4611722"/>
              <a:gd name="connsiteX5" fmla="*/ 6437263 w 6437263"/>
              <a:gd name="connsiteY5" fmla="*/ 4608512 h 4611722"/>
              <a:gd name="connsiteX6" fmla="*/ 0 w 6437263"/>
              <a:gd name="connsiteY6" fmla="*/ 4608512 h 4611722"/>
              <a:gd name="connsiteX7" fmla="*/ 0 w 6437263"/>
              <a:gd name="connsiteY7" fmla="*/ 4608512 h 4611722"/>
              <a:gd name="connsiteX8" fmla="*/ 0 w 6437263"/>
              <a:gd name="connsiteY8" fmla="*/ 0 h 4611722"/>
              <a:gd name="connsiteX0" fmla="*/ 199391 w 6437263"/>
              <a:gd name="connsiteY0" fmla="*/ 4607624 h 4611722"/>
              <a:gd name="connsiteX1" fmla="*/ 676751 w 6437263"/>
              <a:gd name="connsiteY1" fmla="*/ 4611722 h 4611722"/>
              <a:gd name="connsiteX2" fmla="*/ 6437263 w 6437263"/>
              <a:gd name="connsiteY2" fmla="*/ 4608512 h 4611722"/>
              <a:gd name="connsiteX3" fmla="*/ 6437263 w 6437263"/>
              <a:gd name="connsiteY3" fmla="*/ 4608512 h 4611722"/>
              <a:gd name="connsiteX0" fmla="*/ 0 w 6437263"/>
              <a:gd name="connsiteY0" fmla="*/ 0 h 4611722"/>
              <a:gd name="connsiteX1" fmla="*/ 0 w 6437263"/>
              <a:gd name="connsiteY1" fmla="*/ 0 h 4611722"/>
              <a:gd name="connsiteX2" fmla="*/ 6437263 w 6437263"/>
              <a:gd name="connsiteY2" fmla="*/ 0 h 4611722"/>
              <a:gd name="connsiteX3" fmla="*/ 6437263 w 6437263"/>
              <a:gd name="connsiteY3" fmla="*/ 0 h 4611722"/>
              <a:gd name="connsiteX4" fmla="*/ 6437263 w 6437263"/>
              <a:gd name="connsiteY4" fmla="*/ 4608512 h 4611722"/>
              <a:gd name="connsiteX5" fmla="*/ 6437263 w 6437263"/>
              <a:gd name="connsiteY5" fmla="*/ 4608512 h 4611722"/>
              <a:gd name="connsiteX6" fmla="*/ 0 w 6437263"/>
              <a:gd name="connsiteY6" fmla="*/ 4608512 h 4611722"/>
              <a:gd name="connsiteX7" fmla="*/ 0 w 6437263"/>
              <a:gd name="connsiteY7" fmla="*/ 4608512 h 4611722"/>
              <a:gd name="connsiteX8" fmla="*/ 0 w 6437263"/>
              <a:gd name="connsiteY8" fmla="*/ 0 h 4611722"/>
              <a:gd name="connsiteX0" fmla="*/ 199391 w 6437263"/>
              <a:gd name="connsiteY0" fmla="*/ 4611719 h 4611722"/>
              <a:gd name="connsiteX1" fmla="*/ 676751 w 6437263"/>
              <a:gd name="connsiteY1" fmla="*/ 4611722 h 4611722"/>
              <a:gd name="connsiteX2" fmla="*/ 6437263 w 6437263"/>
              <a:gd name="connsiteY2" fmla="*/ 4608512 h 4611722"/>
              <a:gd name="connsiteX3" fmla="*/ 6437263 w 6437263"/>
              <a:gd name="connsiteY3" fmla="*/ 4608512 h 4611722"/>
              <a:gd name="connsiteX0" fmla="*/ 0 w 6437263"/>
              <a:gd name="connsiteY0" fmla="*/ 0 h 4611722"/>
              <a:gd name="connsiteX1" fmla="*/ 0 w 6437263"/>
              <a:gd name="connsiteY1" fmla="*/ 0 h 4611722"/>
              <a:gd name="connsiteX2" fmla="*/ 6437263 w 6437263"/>
              <a:gd name="connsiteY2" fmla="*/ 0 h 4611722"/>
              <a:gd name="connsiteX3" fmla="*/ 6437263 w 6437263"/>
              <a:gd name="connsiteY3" fmla="*/ 0 h 4611722"/>
              <a:gd name="connsiteX4" fmla="*/ 6437263 w 6437263"/>
              <a:gd name="connsiteY4" fmla="*/ 4608512 h 4611722"/>
              <a:gd name="connsiteX5" fmla="*/ 6437263 w 6437263"/>
              <a:gd name="connsiteY5" fmla="*/ 4608512 h 4611722"/>
              <a:gd name="connsiteX6" fmla="*/ 0 w 6437263"/>
              <a:gd name="connsiteY6" fmla="*/ 4608512 h 4611722"/>
              <a:gd name="connsiteX7" fmla="*/ 0 w 6437263"/>
              <a:gd name="connsiteY7" fmla="*/ 4608512 h 4611722"/>
              <a:gd name="connsiteX8" fmla="*/ 0 w 6437263"/>
              <a:gd name="connsiteY8" fmla="*/ 0 h 4611722"/>
              <a:gd name="connsiteX0" fmla="*/ 17895 w 6437263"/>
              <a:gd name="connsiteY0" fmla="*/ 4586557 h 4611722"/>
              <a:gd name="connsiteX1" fmla="*/ 676751 w 6437263"/>
              <a:gd name="connsiteY1" fmla="*/ 4611722 h 4611722"/>
              <a:gd name="connsiteX2" fmla="*/ 6437263 w 6437263"/>
              <a:gd name="connsiteY2" fmla="*/ 4608512 h 4611722"/>
              <a:gd name="connsiteX3" fmla="*/ 6437263 w 6437263"/>
              <a:gd name="connsiteY3" fmla="*/ 4608512 h 4611722"/>
              <a:gd name="connsiteX0" fmla="*/ 0 w 6437263"/>
              <a:gd name="connsiteY0" fmla="*/ 0 h 4608509"/>
              <a:gd name="connsiteX1" fmla="*/ 0 w 6437263"/>
              <a:gd name="connsiteY1" fmla="*/ 0 h 4608509"/>
              <a:gd name="connsiteX2" fmla="*/ 6437263 w 6437263"/>
              <a:gd name="connsiteY2" fmla="*/ 0 h 4608509"/>
              <a:gd name="connsiteX3" fmla="*/ 6437263 w 6437263"/>
              <a:gd name="connsiteY3" fmla="*/ 0 h 4608509"/>
              <a:gd name="connsiteX4" fmla="*/ 6437263 w 6437263"/>
              <a:gd name="connsiteY4" fmla="*/ 4608512 h 4608509"/>
              <a:gd name="connsiteX5" fmla="*/ 6437263 w 6437263"/>
              <a:gd name="connsiteY5" fmla="*/ 4608512 h 4608509"/>
              <a:gd name="connsiteX6" fmla="*/ 0 w 6437263"/>
              <a:gd name="connsiteY6" fmla="*/ 4608512 h 4608509"/>
              <a:gd name="connsiteX7" fmla="*/ 0 w 6437263"/>
              <a:gd name="connsiteY7" fmla="*/ 4608512 h 4608509"/>
              <a:gd name="connsiteX8" fmla="*/ 0 w 6437263"/>
              <a:gd name="connsiteY8" fmla="*/ 0 h 4608509"/>
              <a:gd name="connsiteX0" fmla="*/ 17895 w 6437263"/>
              <a:gd name="connsiteY0" fmla="*/ 4586557 h 4608509"/>
              <a:gd name="connsiteX1" fmla="*/ 2969341 w 6437263"/>
              <a:gd name="connsiteY1" fmla="*/ 4586557 h 4608509"/>
              <a:gd name="connsiteX2" fmla="*/ 6437263 w 6437263"/>
              <a:gd name="connsiteY2" fmla="*/ 4608512 h 4608509"/>
              <a:gd name="connsiteX3" fmla="*/ 6437263 w 6437263"/>
              <a:gd name="connsiteY3" fmla="*/ 4608512 h 4608509"/>
              <a:gd name="connsiteX0" fmla="*/ 0 w 6437263"/>
              <a:gd name="connsiteY0" fmla="*/ 0 h 4636887"/>
              <a:gd name="connsiteX1" fmla="*/ 0 w 6437263"/>
              <a:gd name="connsiteY1" fmla="*/ 0 h 4636887"/>
              <a:gd name="connsiteX2" fmla="*/ 6437263 w 6437263"/>
              <a:gd name="connsiteY2" fmla="*/ 0 h 4636887"/>
              <a:gd name="connsiteX3" fmla="*/ 6437263 w 6437263"/>
              <a:gd name="connsiteY3" fmla="*/ 0 h 4636887"/>
              <a:gd name="connsiteX4" fmla="*/ 6437263 w 6437263"/>
              <a:gd name="connsiteY4" fmla="*/ 4608512 h 4636887"/>
              <a:gd name="connsiteX5" fmla="*/ 6437263 w 6437263"/>
              <a:gd name="connsiteY5" fmla="*/ 4608512 h 4636887"/>
              <a:gd name="connsiteX6" fmla="*/ 0 w 6437263"/>
              <a:gd name="connsiteY6" fmla="*/ 4608512 h 4636887"/>
              <a:gd name="connsiteX7" fmla="*/ 0 w 6437263"/>
              <a:gd name="connsiteY7" fmla="*/ 4608512 h 4636887"/>
              <a:gd name="connsiteX8" fmla="*/ 0 w 6437263"/>
              <a:gd name="connsiteY8" fmla="*/ 0 h 4636887"/>
              <a:gd name="connsiteX0" fmla="*/ 17895 w 6437263"/>
              <a:gd name="connsiteY0" fmla="*/ 4636887 h 4636887"/>
              <a:gd name="connsiteX1" fmla="*/ 2969341 w 6437263"/>
              <a:gd name="connsiteY1" fmla="*/ 4586557 h 4636887"/>
              <a:gd name="connsiteX2" fmla="*/ 6437263 w 6437263"/>
              <a:gd name="connsiteY2" fmla="*/ 4608512 h 4636887"/>
              <a:gd name="connsiteX3" fmla="*/ 6437263 w 6437263"/>
              <a:gd name="connsiteY3" fmla="*/ 4608512 h 4636887"/>
              <a:gd name="connsiteX0" fmla="*/ 0 w 6437263"/>
              <a:gd name="connsiteY0" fmla="*/ 0 h 4636887"/>
              <a:gd name="connsiteX1" fmla="*/ 0 w 6437263"/>
              <a:gd name="connsiteY1" fmla="*/ 0 h 4636887"/>
              <a:gd name="connsiteX2" fmla="*/ 6437263 w 6437263"/>
              <a:gd name="connsiteY2" fmla="*/ 0 h 4636887"/>
              <a:gd name="connsiteX3" fmla="*/ 6437263 w 6437263"/>
              <a:gd name="connsiteY3" fmla="*/ 0 h 4636887"/>
              <a:gd name="connsiteX4" fmla="*/ 6437263 w 6437263"/>
              <a:gd name="connsiteY4" fmla="*/ 4608512 h 4636887"/>
              <a:gd name="connsiteX5" fmla="*/ 6437263 w 6437263"/>
              <a:gd name="connsiteY5" fmla="*/ 4608512 h 4636887"/>
              <a:gd name="connsiteX6" fmla="*/ 0 w 6437263"/>
              <a:gd name="connsiteY6" fmla="*/ 4608512 h 4636887"/>
              <a:gd name="connsiteX7" fmla="*/ 0 w 6437263"/>
              <a:gd name="connsiteY7" fmla="*/ 4608512 h 4636887"/>
              <a:gd name="connsiteX8" fmla="*/ 0 w 6437263"/>
              <a:gd name="connsiteY8" fmla="*/ 0 h 4636887"/>
              <a:gd name="connsiteX0" fmla="*/ 17895 w 6437263"/>
              <a:gd name="connsiteY0" fmla="*/ 4636887 h 4636887"/>
              <a:gd name="connsiteX1" fmla="*/ 6045232 w 6437263"/>
              <a:gd name="connsiteY1" fmla="*/ 4611861 h 4636887"/>
              <a:gd name="connsiteX2" fmla="*/ 6437263 w 6437263"/>
              <a:gd name="connsiteY2" fmla="*/ 4608512 h 4636887"/>
              <a:gd name="connsiteX3" fmla="*/ 6437263 w 6437263"/>
              <a:gd name="connsiteY3" fmla="*/ 4608512 h 4636887"/>
              <a:gd name="connsiteX0" fmla="*/ 0 w 6437263"/>
              <a:gd name="connsiteY0" fmla="*/ 0 h 4611925"/>
              <a:gd name="connsiteX1" fmla="*/ 0 w 6437263"/>
              <a:gd name="connsiteY1" fmla="*/ 0 h 4611925"/>
              <a:gd name="connsiteX2" fmla="*/ 6437263 w 6437263"/>
              <a:gd name="connsiteY2" fmla="*/ 0 h 4611925"/>
              <a:gd name="connsiteX3" fmla="*/ 6437263 w 6437263"/>
              <a:gd name="connsiteY3" fmla="*/ 0 h 4611925"/>
              <a:gd name="connsiteX4" fmla="*/ 6437263 w 6437263"/>
              <a:gd name="connsiteY4" fmla="*/ 4608512 h 4611925"/>
              <a:gd name="connsiteX5" fmla="*/ 6437263 w 6437263"/>
              <a:gd name="connsiteY5" fmla="*/ 4608512 h 4611925"/>
              <a:gd name="connsiteX6" fmla="*/ 0 w 6437263"/>
              <a:gd name="connsiteY6" fmla="*/ 4608512 h 4611925"/>
              <a:gd name="connsiteX7" fmla="*/ 0 w 6437263"/>
              <a:gd name="connsiteY7" fmla="*/ 4608512 h 4611925"/>
              <a:gd name="connsiteX8" fmla="*/ 0 w 6437263"/>
              <a:gd name="connsiteY8" fmla="*/ 0 h 4611925"/>
              <a:gd name="connsiteX0" fmla="*/ 304471 w 6437263"/>
              <a:gd name="connsiteY0" fmla="*/ 3751209 h 4611925"/>
              <a:gd name="connsiteX1" fmla="*/ 6045232 w 6437263"/>
              <a:gd name="connsiteY1" fmla="*/ 4611861 h 4611925"/>
              <a:gd name="connsiteX2" fmla="*/ 6437263 w 6437263"/>
              <a:gd name="connsiteY2" fmla="*/ 4608512 h 4611925"/>
              <a:gd name="connsiteX3" fmla="*/ 6437263 w 6437263"/>
              <a:gd name="connsiteY3" fmla="*/ 4608512 h 4611925"/>
              <a:gd name="connsiteX0" fmla="*/ 0 w 6437263"/>
              <a:gd name="connsiteY0" fmla="*/ 0 h 4611925"/>
              <a:gd name="connsiteX1" fmla="*/ 0 w 6437263"/>
              <a:gd name="connsiteY1" fmla="*/ 0 h 4611925"/>
              <a:gd name="connsiteX2" fmla="*/ 6437263 w 6437263"/>
              <a:gd name="connsiteY2" fmla="*/ 0 h 4611925"/>
              <a:gd name="connsiteX3" fmla="*/ 6437263 w 6437263"/>
              <a:gd name="connsiteY3" fmla="*/ 0 h 4611925"/>
              <a:gd name="connsiteX4" fmla="*/ 6437263 w 6437263"/>
              <a:gd name="connsiteY4" fmla="*/ 4608512 h 4611925"/>
              <a:gd name="connsiteX5" fmla="*/ 6437263 w 6437263"/>
              <a:gd name="connsiteY5" fmla="*/ 4608512 h 4611925"/>
              <a:gd name="connsiteX6" fmla="*/ 0 w 6437263"/>
              <a:gd name="connsiteY6" fmla="*/ 4608512 h 4611925"/>
              <a:gd name="connsiteX7" fmla="*/ 0 w 6437263"/>
              <a:gd name="connsiteY7" fmla="*/ 4608512 h 4611925"/>
              <a:gd name="connsiteX8" fmla="*/ 0 w 6437263"/>
              <a:gd name="connsiteY8" fmla="*/ 0 h 4611925"/>
              <a:gd name="connsiteX0" fmla="*/ 304471 w 6437263"/>
              <a:gd name="connsiteY0" fmla="*/ 3751209 h 4611925"/>
              <a:gd name="connsiteX1" fmla="*/ 6045232 w 6437263"/>
              <a:gd name="connsiteY1" fmla="*/ 4611861 h 4611925"/>
              <a:gd name="connsiteX2" fmla="*/ 6437263 w 6437263"/>
              <a:gd name="connsiteY2" fmla="*/ 4608512 h 4611925"/>
              <a:gd name="connsiteX3" fmla="*/ 6437263 w 6437263"/>
              <a:gd name="connsiteY3" fmla="*/ 4608512 h 4611925"/>
              <a:gd name="connsiteX0" fmla="*/ 10811 w 6448074"/>
              <a:gd name="connsiteY0" fmla="*/ 0 h 4614050"/>
              <a:gd name="connsiteX1" fmla="*/ 10811 w 6448074"/>
              <a:gd name="connsiteY1" fmla="*/ 0 h 4614050"/>
              <a:gd name="connsiteX2" fmla="*/ 6448074 w 6448074"/>
              <a:gd name="connsiteY2" fmla="*/ 0 h 4614050"/>
              <a:gd name="connsiteX3" fmla="*/ 6448074 w 6448074"/>
              <a:gd name="connsiteY3" fmla="*/ 0 h 4614050"/>
              <a:gd name="connsiteX4" fmla="*/ 6448074 w 6448074"/>
              <a:gd name="connsiteY4" fmla="*/ 4608512 h 4614050"/>
              <a:gd name="connsiteX5" fmla="*/ 6448074 w 6448074"/>
              <a:gd name="connsiteY5" fmla="*/ 4608512 h 4614050"/>
              <a:gd name="connsiteX6" fmla="*/ 10811 w 6448074"/>
              <a:gd name="connsiteY6" fmla="*/ 4608512 h 4614050"/>
              <a:gd name="connsiteX7" fmla="*/ 10811 w 6448074"/>
              <a:gd name="connsiteY7" fmla="*/ 4608512 h 4614050"/>
              <a:gd name="connsiteX8" fmla="*/ 10811 w 6448074"/>
              <a:gd name="connsiteY8" fmla="*/ 0 h 4614050"/>
              <a:gd name="connsiteX0" fmla="*/ 48 w 6448074"/>
              <a:gd name="connsiteY0" fmla="*/ 4586283 h 4614050"/>
              <a:gd name="connsiteX1" fmla="*/ 6056043 w 6448074"/>
              <a:gd name="connsiteY1" fmla="*/ 4611861 h 4614050"/>
              <a:gd name="connsiteX2" fmla="*/ 6448074 w 6448074"/>
              <a:gd name="connsiteY2" fmla="*/ 4608512 h 4614050"/>
              <a:gd name="connsiteX3" fmla="*/ 6448074 w 6448074"/>
              <a:gd name="connsiteY3" fmla="*/ 4608512 h 4614050"/>
              <a:gd name="connsiteX0" fmla="*/ 10811 w 6448074"/>
              <a:gd name="connsiteY0" fmla="*/ 0 h 4608513"/>
              <a:gd name="connsiteX1" fmla="*/ 10811 w 6448074"/>
              <a:gd name="connsiteY1" fmla="*/ 0 h 4608513"/>
              <a:gd name="connsiteX2" fmla="*/ 6448074 w 6448074"/>
              <a:gd name="connsiteY2" fmla="*/ 0 h 4608513"/>
              <a:gd name="connsiteX3" fmla="*/ 6448074 w 6448074"/>
              <a:gd name="connsiteY3" fmla="*/ 0 h 4608513"/>
              <a:gd name="connsiteX4" fmla="*/ 6448074 w 6448074"/>
              <a:gd name="connsiteY4" fmla="*/ 4608512 h 4608513"/>
              <a:gd name="connsiteX5" fmla="*/ 6448074 w 6448074"/>
              <a:gd name="connsiteY5" fmla="*/ 4608512 h 4608513"/>
              <a:gd name="connsiteX6" fmla="*/ 10811 w 6448074"/>
              <a:gd name="connsiteY6" fmla="*/ 4608512 h 4608513"/>
              <a:gd name="connsiteX7" fmla="*/ 10811 w 6448074"/>
              <a:gd name="connsiteY7" fmla="*/ 4608512 h 4608513"/>
              <a:gd name="connsiteX8" fmla="*/ 10811 w 6448074"/>
              <a:gd name="connsiteY8" fmla="*/ 0 h 4608513"/>
              <a:gd name="connsiteX0" fmla="*/ 48 w 6448074"/>
              <a:gd name="connsiteY0" fmla="*/ 4586283 h 4608513"/>
              <a:gd name="connsiteX1" fmla="*/ 5989175 w 6448074"/>
              <a:gd name="connsiteY1" fmla="*/ 4232283 h 4608513"/>
              <a:gd name="connsiteX2" fmla="*/ 6448074 w 6448074"/>
              <a:gd name="connsiteY2" fmla="*/ 4608512 h 4608513"/>
              <a:gd name="connsiteX3" fmla="*/ 6448074 w 6448074"/>
              <a:gd name="connsiteY3" fmla="*/ 4608512 h 4608513"/>
              <a:gd name="connsiteX0" fmla="*/ 10795 w 6448058"/>
              <a:gd name="connsiteY0" fmla="*/ 0 h 4608513"/>
              <a:gd name="connsiteX1" fmla="*/ 10795 w 6448058"/>
              <a:gd name="connsiteY1" fmla="*/ 0 h 4608513"/>
              <a:gd name="connsiteX2" fmla="*/ 6448058 w 6448058"/>
              <a:gd name="connsiteY2" fmla="*/ 0 h 4608513"/>
              <a:gd name="connsiteX3" fmla="*/ 6448058 w 6448058"/>
              <a:gd name="connsiteY3" fmla="*/ 0 h 4608513"/>
              <a:gd name="connsiteX4" fmla="*/ 6448058 w 6448058"/>
              <a:gd name="connsiteY4" fmla="*/ 4608512 h 4608513"/>
              <a:gd name="connsiteX5" fmla="*/ 6448058 w 6448058"/>
              <a:gd name="connsiteY5" fmla="*/ 4608512 h 4608513"/>
              <a:gd name="connsiteX6" fmla="*/ 10795 w 6448058"/>
              <a:gd name="connsiteY6" fmla="*/ 4608512 h 4608513"/>
              <a:gd name="connsiteX7" fmla="*/ 10795 w 6448058"/>
              <a:gd name="connsiteY7" fmla="*/ 4608512 h 4608513"/>
              <a:gd name="connsiteX8" fmla="*/ 10795 w 6448058"/>
              <a:gd name="connsiteY8" fmla="*/ 0 h 4608513"/>
              <a:gd name="connsiteX0" fmla="*/ 32 w 6448058"/>
              <a:gd name="connsiteY0" fmla="*/ 4586283 h 4608513"/>
              <a:gd name="connsiteX1" fmla="*/ 5989159 w 6448058"/>
              <a:gd name="connsiteY1" fmla="*/ 4232283 h 4608513"/>
              <a:gd name="connsiteX2" fmla="*/ 6448058 w 6448058"/>
              <a:gd name="connsiteY2" fmla="*/ 4608512 h 4608513"/>
              <a:gd name="connsiteX3" fmla="*/ 6448058 w 6448058"/>
              <a:gd name="connsiteY3" fmla="*/ 4608512 h 4608513"/>
              <a:gd name="connsiteX0" fmla="*/ 10795 w 6448058"/>
              <a:gd name="connsiteY0" fmla="*/ 0 h 4608513"/>
              <a:gd name="connsiteX1" fmla="*/ 10795 w 6448058"/>
              <a:gd name="connsiteY1" fmla="*/ 0 h 4608513"/>
              <a:gd name="connsiteX2" fmla="*/ 6448058 w 6448058"/>
              <a:gd name="connsiteY2" fmla="*/ 0 h 4608513"/>
              <a:gd name="connsiteX3" fmla="*/ 6448058 w 6448058"/>
              <a:gd name="connsiteY3" fmla="*/ 0 h 4608513"/>
              <a:gd name="connsiteX4" fmla="*/ 6448058 w 6448058"/>
              <a:gd name="connsiteY4" fmla="*/ 4608512 h 4608513"/>
              <a:gd name="connsiteX5" fmla="*/ 6448058 w 6448058"/>
              <a:gd name="connsiteY5" fmla="*/ 4608512 h 4608513"/>
              <a:gd name="connsiteX6" fmla="*/ 10795 w 6448058"/>
              <a:gd name="connsiteY6" fmla="*/ 4608512 h 4608513"/>
              <a:gd name="connsiteX7" fmla="*/ 10795 w 6448058"/>
              <a:gd name="connsiteY7" fmla="*/ 4608512 h 4608513"/>
              <a:gd name="connsiteX8" fmla="*/ 10795 w 6448058"/>
              <a:gd name="connsiteY8" fmla="*/ 0 h 4608513"/>
              <a:gd name="connsiteX0" fmla="*/ 32 w 6448058"/>
              <a:gd name="connsiteY0" fmla="*/ 4586283 h 4608513"/>
              <a:gd name="connsiteX1" fmla="*/ 6151550 w 6448058"/>
              <a:gd name="connsiteY1" fmla="*/ 4586547 h 4608513"/>
              <a:gd name="connsiteX2" fmla="*/ 6448058 w 6448058"/>
              <a:gd name="connsiteY2" fmla="*/ 4608512 h 4608513"/>
              <a:gd name="connsiteX3" fmla="*/ 6448058 w 6448058"/>
              <a:gd name="connsiteY3" fmla="*/ 4608512 h 4608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48058" h="4608513" stroke="0" extrusionOk="0">
                <a:moveTo>
                  <a:pt x="10795" y="0"/>
                </a:moveTo>
                <a:lnTo>
                  <a:pt x="10795" y="0"/>
                </a:lnTo>
                <a:lnTo>
                  <a:pt x="6448058" y="0"/>
                </a:lnTo>
                <a:lnTo>
                  <a:pt x="6448058" y="0"/>
                </a:lnTo>
                <a:lnTo>
                  <a:pt x="6448058" y="4608512"/>
                </a:lnTo>
                <a:lnTo>
                  <a:pt x="6448058" y="4608512"/>
                </a:lnTo>
                <a:lnTo>
                  <a:pt x="10795" y="4608512"/>
                </a:lnTo>
                <a:lnTo>
                  <a:pt x="10795" y="4608512"/>
                </a:lnTo>
                <a:lnTo>
                  <a:pt x="10795" y="0"/>
                </a:lnTo>
                <a:close/>
              </a:path>
              <a:path w="6448058" h="4608513" fill="none">
                <a:moveTo>
                  <a:pt x="32" y="4586283"/>
                </a:moveTo>
                <a:cubicBezTo>
                  <a:pt x="-15974" y="4603244"/>
                  <a:pt x="6148453" y="4594889"/>
                  <a:pt x="6151550" y="4586547"/>
                </a:cubicBezTo>
                <a:moveTo>
                  <a:pt x="6448058" y="4608512"/>
                </a:moveTo>
                <a:lnTo>
                  <a:pt x="6448058" y="4608512"/>
                </a:lnTo>
              </a:path>
            </a:pathLst>
          </a:custGeom>
          <a:ln w="9525">
            <a:solidFill>
              <a:schemeClr val="tx1"/>
            </a:solidFill>
          </a:ln>
        </p:spPr>
        <p:txBody>
          <a:bodyPr wrap="square" bIns="43200" anchor="b" anchorCtr="0">
            <a:spAutoFit/>
          </a:bodyPr>
          <a:lstStyle>
            <a:lvl1pPr marL="0" indent="0">
              <a:spcAft>
                <a:spcPts val="70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defRPr sz="1300" b="1" u="none">
                <a:solidFill>
                  <a:schemeClr val="tx1"/>
                </a:solidFill>
              </a:defRPr>
            </a:lvl1pPr>
            <a:lvl2pPr marL="216000" indent="0">
              <a:buFont typeface="Arial" panose="020B0604020202020204" pitchFamily="34" charset="0"/>
              <a:buNone/>
              <a:defRPr sz="1400"/>
            </a:lvl2pPr>
            <a:lvl3pPr marL="0" indent="0">
              <a:buNone/>
              <a:defRPr/>
            </a:lvl3pPr>
            <a:lvl4pPr marL="0" indent="0">
              <a:buNone/>
              <a:defRPr baseline="0"/>
            </a:lvl4pPr>
            <a:lvl5pPr marL="0" indent="0">
              <a:buNone/>
              <a:defRPr/>
            </a:lvl5pPr>
          </a:lstStyle>
          <a:p>
            <a:pPr lvl="0"/>
            <a:r>
              <a:rPr lang="fr-FR" noProof="0" dirty="0"/>
              <a:t>Titre</a:t>
            </a:r>
          </a:p>
        </p:txBody>
      </p:sp>
      <p:sp>
        <p:nvSpPr>
          <p:cNvPr id="29" name="Espace réservé du contenu 2"/>
          <p:cNvSpPr>
            <a:spLocks noGrp="1"/>
          </p:cNvSpPr>
          <p:nvPr>
            <p:ph idx="31" hasCustomPrompt="1"/>
          </p:nvPr>
        </p:nvSpPr>
        <p:spPr bwMode="gray">
          <a:xfrm>
            <a:off x="541338" y="7273230"/>
            <a:ext cx="1567694" cy="243677"/>
          </a:xfrm>
          <a:custGeom>
            <a:avLst/>
            <a:gdLst>
              <a:gd name="connsiteX0" fmla="*/ 0 w 6437263"/>
              <a:gd name="connsiteY0" fmla="*/ 0 h 4608512"/>
              <a:gd name="connsiteX1" fmla="*/ 0 w 6437263"/>
              <a:gd name="connsiteY1" fmla="*/ 0 h 4608512"/>
              <a:gd name="connsiteX2" fmla="*/ 6437263 w 6437263"/>
              <a:gd name="connsiteY2" fmla="*/ 0 h 4608512"/>
              <a:gd name="connsiteX3" fmla="*/ 6437263 w 6437263"/>
              <a:gd name="connsiteY3" fmla="*/ 0 h 4608512"/>
              <a:gd name="connsiteX4" fmla="*/ 6437263 w 6437263"/>
              <a:gd name="connsiteY4" fmla="*/ 4608512 h 4608512"/>
              <a:gd name="connsiteX5" fmla="*/ 6437263 w 6437263"/>
              <a:gd name="connsiteY5" fmla="*/ 4608512 h 4608512"/>
              <a:gd name="connsiteX6" fmla="*/ 0 w 6437263"/>
              <a:gd name="connsiteY6" fmla="*/ 4608512 h 4608512"/>
              <a:gd name="connsiteX7" fmla="*/ 0 w 6437263"/>
              <a:gd name="connsiteY7" fmla="*/ 4608512 h 4608512"/>
              <a:gd name="connsiteX8" fmla="*/ 0 w 6437263"/>
              <a:gd name="connsiteY8" fmla="*/ 0 h 4608512"/>
              <a:gd name="connsiteX0" fmla="*/ 0 w 6437263"/>
              <a:gd name="connsiteY0" fmla="*/ 4608512 h 4608512"/>
              <a:gd name="connsiteX1" fmla="*/ 0 w 6437263"/>
              <a:gd name="connsiteY1" fmla="*/ 4608512 h 4608512"/>
              <a:gd name="connsiteX2" fmla="*/ 0 w 6437263"/>
              <a:gd name="connsiteY2" fmla="*/ 0 h 4608512"/>
              <a:gd name="connsiteX3" fmla="*/ 0 w 6437263"/>
              <a:gd name="connsiteY3" fmla="*/ 0 h 4608512"/>
              <a:gd name="connsiteX4" fmla="*/ 6437263 w 6437263"/>
              <a:gd name="connsiteY4" fmla="*/ 0 h 4608512"/>
              <a:gd name="connsiteX5" fmla="*/ 6437263 w 6437263"/>
              <a:gd name="connsiteY5" fmla="*/ 0 h 4608512"/>
              <a:gd name="connsiteX6" fmla="*/ 6437263 w 6437263"/>
              <a:gd name="connsiteY6" fmla="*/ 4608512 h 4608512"/>
              <a:gd name="connsiteX7" fmla="*/ 6437263 w 6437263"/>
              <a:gd name="connsiteY7" fmla="*/ 4608512 h 4608512"/>
              <a:gd name="connsiteX0" fmla="*/ 0 w 6437263"/>
              <a:gd name="connsiteY0" fmla="*/ 0 h 4608512"/>
              <a:gd name="connsiteX1" fmla="*/ 0 w 6437263"/>
              <a:gd name="connsiteY1" fmla="*/ 0 h 4608512"/>
              <a:gd name="connsiteX2" fmla="*/ 6437263 w 6437263"/>
              <a:gd name="connsiteY2" fmla="*/ 0 h 4608512"/>
              <a:gd name="connsiteX3" fmla="*/ 6437263 w 6437263"/>
              <a:gd name="connsiteY3" fmla="*/ 0 h 4608512"/>
              <a:gd name="connsiteX4" fmla="*/ 6437263 w 6437263"/>
              <a:gd name="connsiteY4" fmla="*/ 4608512 h 4608512"/>
              <a:gd name="connsiteX5" fmla="*/ 6437263 w 6437263"/>
              <a:gd name="connsiteY5" fmla="*/ 4608512 h 4608512"/>
              <a:gd name="connsiteX6" fmla="*/ 0 w 6437263"/>
              <a:gd name="connsiteY6" fmla="*/ 4608512 h 4608512"/>
              <a:gd name="connsiteX7" fmla="*/ 0 w 6437263"/>
              <a:gd name="connsiteY7" fmla="*/ 4608512 h 4608512"/>
              <a:gd name="connsiteX8" fmla="*/ 0 w 6437263"/>
              <a:gd name="connsiteY8" fmla="*/ 0 h 4608512"/>
              <a:gd name="connsiteX0" fmla="*/ 0 w 6437263"/>
              <a:gd name="connsiteY0" fmla="*/ 4608512 h 4608512"/>
              <a:gd name="connsiteX1" fmla="*/ 0 w 6437263"/>
              <a:gd name="connsiteY1" fmla="*/ 4608512 h 4608512"/>
              <a:gd name="connsiteX2" fmla="*/ 0 w 6437263"/>
              <a:gd name="connsiteY2" fmla="*/ 0 h 4608512"/>
              <a:gd name="connsiteX3" fmla="*/ 0 w 6437263"/>
              <a:gd name="connsiteY3" fmla="*/ 0 h 4608512"/>
              <a:gd name="connsiteX4" fmla="*/ 6437263 w 6437263"/>
              <a:gd name="connsiteY4" fmla="*/ 0 h 4608512"/>
              <a:gd name="connsiteX5" fmla="*/ 6437263 w 6437263"/>
              <a:gd name="connsiteY5" fmla="*/ 4608512 h 4608512"/>
              <a:gd name="connsiteX6" fmla="*/ 6437263 w 6437263"/>
              <a:gd name="connsiteY6" fmla="*/ 4608512 h 4608512"/>
              <a:gd name="connsiteX0" fmla="*/ 0 w 6437263"/>
              <a:gd name="connsiteY0" fmla="*/ 0 h 4608512"/>
              <a:gd name="connsiteX1" fmla="*/ 0 w 6437263"/>
              <a:gd name="connsiteY1" fmla="*/ 0 h 4608512"/>
              <a:gd name="connsiteX2" fmla="*/ 6437263 w 6437263"/>
              <a:gd name="connsiteY2" fmla="*/ 0 h 4608512"/>
              <a:gd name="connsiteX3" fmla="*/ 6437263 w 6437263"/>
              <a:gd name="connsiteY3" fmla="*/ 0 h 4608512"/>
              <a:gd name="connsiteX4" fmla="*/ 6437263 w 6437263"/>
              <a:gd name="connsiteY4" fmla="*/ 4608512 h 4608512"/>
              <a:gd name="connsiteX5" fmla="*/ 6437263 w 6437263"/>
              <a:gd name="connsiteY5" fmla="*/ 4608512 h 4608512"/>
              <a:gd name="connsiteX6" fmla="*/ 0 w 6437263"/>
              <a:gd name="connsiteY6" fmla="*/ 4608512 h 4608512"/>
              <a:gd name="connsiteX7" fmla="*/ 0 w 6437263"/>
              <a:gd name="connsiteY7" fmla="*/ 4608512 h 4608512"/>
              <a:gd name="connsiteX8" fmla="*/ 0 w 6437263"/>
              <a:gd name="connsiteY8" fmla="*/ 0 h 4608512"/>
              <a:gd name="connsiteX0" fmla="*/ 0 w 6437263"/>
              <a:gd name="connsiteY0" fmla="*/ 4608512 h 4608512"/>
              <a:gd name="connsiteX1" fmla="*/ 0 w 6437263"/>
              <a:gd name="connsiteY1" fmla="*/ 4608512 h 4608512"/>
              <a:gd name="connsiteX2" fmla="*/ 0 w 6437263"/>
              <a:gd name="connsiteY2" fmla="*/ 0 h 4608512"/>
              <a:gd name="connsiteX3" fmla="*/ 0 w 6437263"/>
              <a:gd name="connsiteY3" fmla="*/ 0 h 4608512"/>
              <a:gd name="connsiteX4" fmla="*/ 6437263 w 6437263"/>
              <a:gd name="connsiteY4" fmla="*/ 4608512 h 4608512"/>
              <a:gd name="connsiteX5" fmla="*/ 6437263 w 6437263"/>
              <a:gd name="connsiteY5" fmla="*/ 4608512 h 4608512"/>
              <a:gd name="connsiteX0" fmla="*/ 0 w 6437263"/>
              <a:gd name="connsiteY0" fmla="*/ 0 h 4636008"/>
              <a:gd name="connsiteX1" fmla="*/ 0 w 6437263"/>
              <a:gd name="connsiteY1" fmla="*/ 0 h 4636008"/>
              <a:gd name="connsiteX2" fmla="*/ 6437263 w 6437263"/>
              <a:gd name="connsiteY2" fmla="*/ 0 h 4636008"/>
              <a:gd name="connsiteX3" fmla="*/ 6437263 w 6437263"/>
              <a:gd name="connsiteY3" fmla="*/ 0 h 4636008"/>
              <a:gd name="connsiteX4" fmla="*/ 6437263 w 6437263"/>
              <a:gd name="connsiteY4" fmla="*/ 4608512 h 4636008"/>
              <a:gd name="connsiteX5" fmla="*/ 6437263 w 6437263"/>
              <a:gd name="connsiteY5" fmla="*/ 4608512 h 4636008"/>
              <a:gd name="connsiteX6" fmla="*/ 0 w 6437263"/>
              <a:gd name="connsiteY6" fmla="*/ 4608512 h 4636008"/>
              <a:gd name="connsiteX7" fmla="*/ 0 w 6437263"/>
              <a:gd name="connsiteY7" fmla="*/ 4608512 h 4636008"/>
              <a:gd name="connsiteX8" fmla="*/ 0 w 6437263"/>
              <a:gd name="connsiteY8" fmla="*/ 0 h 4636008"/>
              <a:gd name="connsiteX0" fmla="*/ 0 w 6437263"/>
              <a:gd name="connsiteY0" fmla="*/ 4608512 h 4636008"/>
              <a:gd name="connsiteX1" fmla="*/ 0 w 6437263"/>
              <a:gd name="connsiteY1" fmla="*/ 4608512 h 4636008"/>
              <a:gd name="connsiteX2" fmla="*/ 0 w 6437263"/>
              <a:gd name="connsiteY2" fmla="*/ 0 h 4636008"/>
              <a:gd name="connsiteX3" fmla="*/ 1380744 w 6437263"/>
              <a:gd name="connsiteY3" fmla="*/ 4636008 h 4636008"/>
              <a:gd name="connsiteX4" fmla="*/ 6437263 w 6437263"/>
              <a:gd name="connsiteY4" fmla="*/ 4608512 h 4636008"/>
              <a:gd name="connsiteX5" fmla="*/ 6437263 w 6437263"/>
              <a:gd name="connsiteY5" fmla="*/ 4608512 h 4636008"/>
              <a:gd name="connsiteX0" fmla="*/ 0 w 6437263"/>
              <a:gd name="connsiteY0" fmla="*/ 0 h 4636008"/>
              <a:gd name="connsiteX1" fmla="*/ 0 w 6437263"/>
              <a:gd name="connsiteY1" fmla="*/ 0 h 4636008"/>
              <a:gd name="connsiteX2" fmla="*/ 6437263 w 6437263"/>
              <a:gd name="connsiteY2" fmla="*/ 0 h 4636008"/>
              <a:gd name="connsiteX3" fmla="*/ 6437263 w 6437263"/>
              <a:gd name="connsiteY3" fmla="*/ 0 h 4636008"/>
              <a:gd name="connsiteX4" fmla="*/ 6437263 w 6437263"/>
              <a:gd name="connsiteY4" fmla="*/ 4608512 h 4636008"/>
              <a:gd name="connsiteX5" fmla="*/ 6437263 w 6437263"/>
              <a:gd name="connsiteY5" fmla="*/ 4608512 h 4636008"/>
              <a:gd name="connsiteX6" fmla="*/ 0 w 6437263"/>
              <a:gd name="connsiteY6" fmla="*/ 4608512 h 4636008"/>
              <a:gd name="connsiteX7" fmla="*/ 0 w 6437263"/>
              <a:gd name="connsiteY7" fmla="*/ 4608512 h 4636008"/>
              <a:gd name="connsiteX8" fmla="*/ 0 w 6437263"/>
              <a:gd name="connsiteY8" fmla="*/ 0 h 4636008"/>
              <a:gd name="connsiteX0" fmla="*/ 0 w 6437263"/>
              <a:gd name="connsiteY0" fmla="*/ 4608512 h 4636008"/>
              <a:gd name="connsiteX1" fmla="*/ 0 w 6437263"/>
              <a:gd name="connsiteY1" fmla="*/ 4608512 h 4636008"/>
              <a:gd name="connsiteX2" fmla="*/ 960120 w 6437263"/>
              <a:gd name="connsiteY2" fmla="*/ 4599432 h 4636008"/>
              <a:gd name="connsiteX3" fmla="*/ 1380744 w 6437263"/>
              <a:gd name="connsiteY3" fmla="*/ 4636008 h 4636008"/>
              <a:gd name="connsiteX4" fmla="*/ 6437263 w 6437263"/>
              <a:gd name="connsiteY4" fmla="*/ 4608512 h 4636008"/>
              <a:gd name="connsiteX5" fmla="*/ 6437263 w 6437263"/>
              <a:gd name="connsiteY5" fmla="*/ 4608512 h 4636008"/>
              <a:gd name="connsiteX0" fmla="*/ 0 w 6437263"/>
              <a:gd name="connsiteY0" fmla="*/ 0 h 4608512"/>
              <a:gd name="connsiteX1" fmla="*/ 0 w 6437263"/>
              <a:gd name="connsiteY1" fmla="*/ 0 h 4608512"/>
              <a:gd name="connsiteX2" fmla="*/ 6437263 w 6437263"/>
              <a:gd name="connsiteY2" fmla="*/ 0 h 4608512"/>
              <a:gd name="connsiteX3" fmla="*/ 6437263 w 6437263"/>
              <a:gd name="connsiteY3" fmla="*/ 0 h 4608512"/>
              <a:gd name="connsiteX4" fmla="*/ 6437263 w 6437263"/>
              <a:gd name="connsiteY4" fmla="*/ 4608512 h 4608512"/>
              <a:gd name="connsiteX5" fmla="*/ 6437263 w 6437263"/>
              <a:gd name="connsiteY5" fmla="*/ 4608512 h 4608512"/>
              <a:gd name="connsiteX6" fmla="*/ 0 w 6437263"/>
              <a:gd name="connsiteY6" fmla="*/ 4608512 h 4608512"/>
              <a:gd name="connsiteX7" fmla="*/ 0 w 6437263"/>
              <a:gd name="connsiteY7" fmla="*/ 4608512 h 4608512"/>
              <a:gd name="connsiteX8" fmla="*/ 0 w 6437263"/>
              <a:gd name="connsiteY8" fmla="*/ 0 h 4608512"/>
              <a:gd name="connsiteX0" fmla="*/ 0 w 6437263"/>
              <a:gd name="connsiteY0" fmla="*/ 4608512 h 4608512"/>
              <a:gd name="connsiteX1" fmla="*/ 0 w 6437263"/>
              <a:gd name="connsiteY1" fmla="*/ 4608512 h 4608512"/>
              <a:gd name="connsiteX2" fmla="*/ 960120 w 6437263"/>
              <a:gd name="connsiteY2" fmla="*/ 4599432 h 4608512"/>
              <a:gd name="connsiteX3" fmla="*/ 6437263 w 6437263"/>
              <a:gd name="connsiteY3" fmla="*/ 4608512 h 4608512"/>
              <a:gd name="connsiteX4" fmla="*/ 6437263 w 6437263"/>
              <a:gd name="connsiteY4" fmla="*/ 4608512 h 4608512"/>
              <a:gd name="connsiteX0" fmla="*/ 0 w 6437263"/>
              <a:gd name="connsiteY0" fmla="*/ 0 h 4608512"/>
              <a:gd name="connsiteX1" fmla="*/ 0 w 6437263"/>
              <a:gd name="connsiteY1" fmla="*/ 0 h 4608512"/>
              <a:gd name="connsiteX2" fmla="*/ 6437263 w 6437263"/>
              <a:gd name="connsiteY2" fmla="*/ 0 h 4608512"/>
              <a:gd name="connsiteX3" fmla="*/ 6437263 w 6437263"/>
              <a:gd name="connsiteY3" fmla="*/ 0 h 4608512"/>
              <a:gd name="connsiteX4" fmla="*/ 6437263 w 6437263"/>
              <a:gd name="connsiteY4" fmla="*/ 4608512 h 4608512"/>
              <a:gd name="connsiteX5" fmla="*/ 6437263 w 6437263"/>
              <a:gd name="connsiteY5" fmla="*/ 4608512 h 4608512"/>
              <a:gd name="connsiteX6" fmla="*/ 0 w 6437263"/>
              <a:gd name="connsiteY6" fmla="*/ 4608512 h 4608512"/>
              <a:gd name="connsiteX7" fmla="*/ 0 w 6437263"/>
              <a:gd name="connsiteY7" fmla="*/ 4608512 h 4608512"/>
              <a:gd name="connsiteX8" fmla="*/ 0 w 6437263"/>
              <a:gd name="connsiteY8" fmla="*/ 0 h 4608512"/>
              <a:gd name="connsiteX0" fmla="*/ 0 w 6437263"/>
              <a:gd name="connsiteY0" fmla="*/ 4608512 h 4608512"/>
              <a:gd name="connsiteX1" fmla="*/ 0 w 6437263"/>
              <a:gd name="connsiteY1" fmla="*/ 4608512 h 4608512"/>
              <a:gd name="connsiteX2" fmla="*/ 960120 w 6437263"/>
              <a:gd name="connsiteY2" fmla="*/ 4599432 h 4608512"/>
              <a:gd name="connsiteX3" fmla="*/ 6437263 w 6437263"/>
              <a:gd name="connsiteY3" fmla="*/ 4608512 h 4608512"/>
              <a:gd name="connsiteX4" fmla="*/ 6437263 w 6437263"/>
              <a:gd name="connsiteY4" fmla="*/ 4608512 h 4608512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0 w 6437263"/>
              <a:gd name="connsiteY0" fmla="*/ 4608512 h 4611720"/>
              <a:gd name="connsiteX1" fmla="*/ 0 w 6437263"/>
              <a:gd name="connsiteY1" fmla="*/ 4608512 h 4611720"/>
              <a:gd name="connsiteX2" fmla="*/ 185103 w 6437263"/>
              <a:gd name="connsiteY2" fmla="*/ 4611720 h 4611720"/>
              <a:gd name="connsiteX3" fmla="*/ 960120 w 6437263"/>
              <a:gd name="connsiteY3" fmla="*/ 4599432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0 w 6437263"/>
              <a:gd name="connsiteY0" fmla="*/ 4608512 h 4611720"/>
              <a:gd name="connsiteX1" fmla="*/ 185103 w 6437263"/>
              <a:gd name="connsiteY1" fmla="*/ 4611720 h 4611720"/>
              <a:gd name="connsiteX2" fmla="*/ 960120 w 6437263"/>
              <a:gd name="connsiteY2" fmla="*/ 4599432 h 4611720"/>
              <a:gd name="connsiteX3" fmla="*/ 6437263 w 6437263"/>
              <a:gd name="connsiteY3" fmla="*/ 4608512 h 4611720"/>
              <a:gd name="connsiteX4" fmla="*/ 6437263 w 6437263"/>
              <a:gd name="connsiteY4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82880 w 6437263"/>
              <a:gd name="connsiteY0" fmla="*/ 4352480 h 4611720"/>
              <a:gd name="connsiteX1" fmla="*/ 185103 w 6437263"/>
              <a:gd name="connsiteY1" fmla="*/ 4611720 h 4611720"/>
              <a:gd name="connsiteX2" fmla="*/ 960120 w 6437263"/>
              <a:gd name="connsiteY2" fmla="*/ 4599432 h 4611720"/>
              <a:gd name="connsiteX3" fmla="*/ 6437263 w 6437263"/>
              <a:gd name="connsiteY3" fmla="*/ 4608512 h 4611720"/>
              <a:gd name="connsiteX4" fmla="*/ 6437263 w 6437263"/>
              <a:gd name="connsiteY4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85103 w 6437263"/>
              <a:gd name="connsiteY0" fmla="*/ 4611720 h 4611720"/>
              <a:gd name="connsiteX1" fmla="*/ 960120 w 6437263"/>
              <a:gd name="connsiteY1" fmla="*/ 4599432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85103 w 6437263"/>
              <a:gd name="connsiteY0" fmla="*/ 4611720 h 4611720"/>
              <a:gd name="connsiteX1" fmla="*/ 674370 w 6437263"/>
              <a:gd name="connsiteY1" fmla="*/ 4607624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89866 w 6437263"/>
              <a:gd name="connsiteY0" fmla="*/ 4611720 h 4611720"/>
              <a:gd name="connsiteX1" fmla="*/ 674370 w 6437263"/>
              <a:gd name="connsiteY1" fmla="*/ 4607624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89866 w 6437263"/>
              <a:gd name="connsiteY0" fmla="*/ 4611720 h 4611720"/>
              <a:gd name="connsiteX1" fmla="*/ 681513 w 6437263"/>
              <a:gd name="connsiteY1" fmla="*/ 4607624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89866 w 6437263"/>
              <a:gd name="connsiteY0" fmla="*/ 4611720 h 4611720"/>
              <a:gd name="connsiteX1" fmla="*/ 681513 w 6437263"/>
              <a:gd name="connsiteY1" fmla="*/ 4607624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89866 w 6437263"/>
              <a:gd name="connsiteY0" fmla="*/ 4611720 h 4611720"/>
              <a:gd name="connsiteX1" fmla="*/ 679132 w 6437263"/>
              <a:gd name="connsiteY1" fmla="*/ 4542105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89866 w 6437263"/>
              <a:gd name="connsiteY0" fmla="*/ 4611720 h 4611720"/>
              <a:gd name="connsiteX1" fmla="*/ 679132 w 6437263"/>
              <a:gd name="connsiteY1" fmla="*/ 4542105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89866 w 6437263"/>
              <a:gd name="connsiteY0" fmla="*/ 4611720 h 4611720"/>
              <a:gd name="connsiteX1" fmla="*/ 679132 w 6437263"/>
              <a:gd name="connsiteY1" fmla="*/ 4542105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89866 w 6437263"/>
              <a:gd name="connsiteY0" fmla="*/ 4611720 h 4611720"/>
              <a:gd name="connsiteX1" fmla="*/ 667226 w 6437263"/>
              <a:gd name="connsiteY1" fmla="*/ 4603529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08511"/>
              <a:gd name="connsiteX1" fmla="*/ 0 w 6437263"/>
              <a:gd name="connsiteY1" fmla="*/ 0 h 4608511"/>
              <a:gd name="connsiteX2" fmla="*/ 6437263 w 6437263"/>
              <a:gd name="connsiteY2" fmla="*/ 0 h 4608511"/>
              <a:gd name="connsiteX3" fmla="*/ 6437263 w 6437263"/>
              <a:gd name="connsiteY3" fmla="*/ 0 h 4608511"/>
              <a:gd name="connsiteX4" fmla="*/ 6437263 w 6437263"/>
              <a:gd name="connsiteY4" fmla="*/ 4608512 h 4608511"/>
              <a:gd name="connsiteX5" fmla="*/ 6437263 w 6437263"/>
              <a:gd name="connsiteY5" fmla="*/ 4608512 h 4608511"/>
              <a:gd name="connsiteX6" fmla="*/ 0 w 6437263"/>
              <a:gd name="connsiteY6" fmla="*/ 4608512 h 4608511"/>
              <a:gd name="connsiteX7" fmla="*/ 0 w 6437263"/>
              <a:gd name="connsiteY7" fmla="*/ 4608512 h 4608511"/>
              <a:gd name="connsiteX8" fmla="*/ 0 w 6437263"/>
              <a:gd name="connsiteY8" fmla="*/ 0 h 4608511"/>
              <a:gd name="connsiteX0" fmla="*/ 218441 w 6437263"/>
              <a:gd name="connsiteY0" fmla="*/ 4492967 h 4608511"/>
              <a:gd name="connsiteX1" fmla="*/ 667226 w 6437263"/>
              <a:gd name="connsiteY1" fmla="*/ 4603529 h 4608511"/>
              <a:gd name="connsiteX2" fmla="*/ 6437263 w 6437263"/>
              <a:gd name="connsiteY2" fmla="*/ 4608512 h 4608511"/>
              <a:gd name="connsiteX3" fmla="*/ 6437263 w 6437263"/>
              <a:gd name="connsiteY3" fmla="*/ 4608512 h 4608511"/>
              <a:gd name="connsiteX0" fmla="*/ 0 w 6437263"/>
              <a:gd name="connsiteY0" fmla="*/ 0 h 4608513"/>
              <a:gd name="connsiteX1" fmla="*/ 0 w 6437263"/>
              <a:gd name="connsiteY1" fmla="*/ 0 h 4608513"/>
              <a:gd name="connsiteX2" fmla="*/ 6437263 w 6437263"/>
              <a:gd name="connsiteY2" fmla="*/ 0 h 4608513"/>
              <a:gd name="connsiteX3" fmla="*/ 6437263 w 6437263"/>
              <a:gd name="connsiteY3" fmla="*/ 0 h 4608513"/>
              <a:gd name="connsiteX4" fmla="*/ 6437263 w 6437263"/>
              <a:gd name="connsiteY4" fmla="*/ 4608512 h 4608513"/>
              <a:gd name="connsiteX5" fmla="*/ 6437263 w 6437263"/>
              <a:gd name="connsiteY5" fmla="*/ 4608512 h 4608513"/>
              <a:gd name="connsiteX6" fmla="*/ 0 w 6437263"/>
              <a:gd name="connsiteY6" fmla="*/ 4608512 h 4608513"/>
              <a:gd name="connsiteX7" fmla="*/ 0 w 6437263"/>
              <a:gd name="connsiteY7" fmla="*/ 4608512 h 4608513"/>
              <a:gd name="connsiteX8" fmla="*/ 0 w 6437263"/>
              <a:gd name="connsiteY8" fmla="*/ 0 h 4608513"/>
              <a:gd name="connsiteX0" fmla="*/ 218441 w 6437263"/>
              <a:gd name="connsiteY0" fmla="*/ 4492967 h 4608513"/>
              <a:gd name="connsiteX1" fmla="*/ 667226 w 6437263"/>
              <a:gd name="connsiteY1" fmla="*/ 4603529 h 4608513"/>
              <a:gd name="connsiteX2" fmla="*/ 6437263 w 6437263"/>
              <a:gd name="connsiteY2" fmla="*/ 4608512 h 4608513"/>
              <a:gd name="connsiteX3" fmla="*/ 6437263 w 6437263"/>
              <a:gd name="connsiteY3" fmla="*/ 4608512 h 4608513"/>
              <a:gd name="connsiteX0" fmla="*/ 0 w 6437263"/>
              <a:gd name="connsiteY0" fmla="*/ 0 h 4608511"/>
              <a:gd name="connsiteX1" fmla="*/ 0 w 6437263"/>
              <a:gd name="connsiteY1" fmla="*/ 0 h 4608511"/>
              <a:gd name="connsiteX2" fmla="*/ 6437263 w 6437263"/>
              <a:gd name="connsiteY2" fmla="*/ 0 h 4608511"/>
              <a:gd name="connsiteX3" fmla="*/ 6437263 w 6437263"/>
              <a:gd name="connsiteY3" fmla="*/ 0 h 4608511"/>
              <a:gd name="connsiteX4" fmla="*/ 6437263 w 6437263"/>
              <a:gd name="connsiteY4" fmla="*/ 4608512 h 4608511"/>
              <a:gd name="connsiteX5" fmla="*/ 6437263 w 6437263"/>
              <a:gd name="connsiteY5" fmla="*/ 4608512 h 4608511"/>
              <a:gd name="connsiteX6" fmla="*/ 0 w 6437263"/>
              <a:gd name="connsiteY6" fmla="*/ 4608512 h 4608511"/>
              <a:gd name="connsiteX7" fmla="*/ 0 w 6437263"/>
              <a:gd name="connsiteY7" fmla="*/ 4608512 h 4608511"/>
              <a:gd name="connsiteX8" fmla="*/ 0 w 6437263"/>
              <a:gd name="connsiteY8" fmla="*/ 0 h 4608511"/>
              <a:gd name="connsiteX0" fmla="*/ 199391 w 6437263"/>
              <a:gd name="connsiteY0" fmla="*/ 4607624 h 4608511"/>
              <a:gd name="connsiteX1" fmla="*/ 667226 w 6437263"/>
              <a:gd name="connsiteY1" fmla="*/ 4603529 h 4608511"/>
              <a:gd name="connsiteX2" fmla="*/ 6437263 w 6437263"/>
              <a:gd name="connsiteY2" fmla="*/ 4608512 h 4608511"/>
              <a:gd name="connsiteX3" fmla="*/ 6437263 w 6437263"/>
              <a:gd name="connsiteY3" fmla="*/ 4608512 h 4608511"/>
              <a:gd name="connsiteX0" fmla="*/ 0 w 6437263"/>
              <a:gd name="connsiteY0" fmla="*/ 0 h 4697712"/>
              <a:gd name="connsiteX1" fmla="*/ 0 w 6437263"/>
              <a:gd name="connsiteY1" fmla="*/ 0 h 4697712"/>
              <a:gd name="connsiteX2" fmla="*/ 6437263 w 6437263"/>
              <a:gd name="connsiteY2" fmla="*/ 0 h 4697712"/>
              <a:gd name="connsiteX3" fmla="*/ 6437263 w 6437263"/>
              <a:gd name="connsiteY3" fmla="*/ 0 h 4697712"/>
              <a:gd name="connsiteX4" fmla="*/ 6437263 w 6437263"/>
              <a:gd name="connsiteY4" fmla="*/ 4608512 h 4697712"/>
              <a:gd name="connsiteX5" fmla="*/ 6437263 w 6437263"/>
              <a:gd name="connsiteY5" fmla="*/ 4608512 h 4697712"/>
              <a:gd name="connsiteX6" fmla="*/ 0 w 6437263"/>
              <a:gd name="connsiteY6" fmla="*/ 4608512 h 4697712"/>
              <a:gd name="connsiteX7" fmla="*/ 0 w 6437263"/>
              <a:gd name="connsiteY7" fmla="*/ 4608512 h 4697712"/>
              <a:gd name="connsiteX8" fmla="*/ 0 w 6437263"/>
              <a:gd name="connsiteY8" fmla="*/ 0 h 4697712"/>
              <a:gd name="connsiteX0" fmla="*/ 199391 w 6437263"/>
              <a:gd name="connsiteY0" fmla="*/ 4607624 h 4697712"/>
              <a:gd name="connsiteX1" fmla="*/ 669607 w 6437263"/>
              <a:gd name="connsiteY1" fmla="*/ 4697712 h 4697712"/>
              <a:gd name="connsiteX2" fmla="*/ 6437263 w 6437263"/>
              <a:gd name="connsiteY2" fmla="*/ 4608512 h 4697712"/>
              <a:gd name="connsiteX3" fmla="*/ 6437263 w 6437263"/>
              <a:gd name="connsiteY3" fmla="*/ 4608512 h 4697712"/>
              <a:gd name="connsiteX0" fmla="*/ 0 w 6437263"/>
              <a:gd name="connsiteY0" fmla="*/ 0 h 4697712"/>
              <a:gd name="connsiteX1" fmla="*/ 0 w 6437263"/>
              <a:gd name="connsiteY1" fmla="*/ 0 h 4697712"/>
              <a:gd name="connsiteX2" fmla="*/ 6437263 w 6437263"/>
              <a:gd name="connsiteY2" fmla="*/ 0 h 4697712"/>
              <a:gd name="connsiteX3" fmla="*/ 6437263 w 6437263"/>
              <a:gd name="connsiteY3" fmla="*/ 0 h 4697712"/>
              <a:gd name="connsiteX4" fmla="*/ 6437263 w 6437263"/>
              <a:gd name="connsiteY4" fmla="*/ 4608512 h 4697712"/>
              <a:gd name="connsiteX5" fmla="*/ 6437263 w 6437263"/>
              <a:gd name="connsiteY5" fmla="*/ 4608512 h 4697712"/>
              <a:gd name="connsiteX6" fmla="*/ 0 w 6437263"/>
              <a:gd name="connsiteY6" fmla="*/ 4608512 h 4697712"/>
              <a:gd name="connsiteX7" fmla="*/ 0 w 6437263"/>
              <a:gd name="connsiteY7" fmla="*/ 4608512 h 4697712"/>
              <a:gd name="connsiteX8" fmla="*/ 0 w 6437263"/>
              <a:gd name="connsiteY8" fmla="*/ 0 h 4697712"/>
              <a:gd name="connsiteX0" fmla="*/ 199391 w 6437263"/>
              <a:gd name="connsiteY0" fmla="*/ 4607624 h 4697712"/>
              <a:gd name="connsiteX1" fmla="*/ 669607 w 6437263"/>
              <a:gd name="connsiteY1" fmla="*/ 4697712 h 4697712"/>
              <a:gd name="connsiteX2" fmla="*/ 6437263 w 6437263"/>
              <a:gd name="connsiteY2" fmla="*/ 4608512 h 4697712"/>
              <a:gd name="connsiteX3" fmla="*/ 6437263 w 6437263"/>
              <a:gd name="connsiteY3" fmla="*/ 4608512 h 4697712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99391 w 6437263"/>
              <a:gd name="connsiteY0" fmla="*/ 4607624 h 4611720"/>
              <a:gd name="connsiteX1" fmla="*/ 676751 w 6437263"/>
              <a:gd name="connsiteY1" fmla="*/ 4611720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99391 w 6437263"/>
              <a:gd name="connsiteY0" fmla="*/ 4607624 h 4611720"/>
              <a:gd name="connsiteX1" fmla="*/ 676751 w 6437263"/>
              <a:gd name="connsiteY1" fmla="*/ 4611720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08511"/>
              <a:gd name="connsiteX1" fmla="*/ 0 w 6437263"/>
              <a:gd name="connsiteY1" fmla="*/ 0 h 4608511"/>
              <a:gd name="connsiteX2" fmla="*/ 6437263 w 6437263"/>
              <a:gd name="connsiteY2" fmla="*/ 0 h 4608511"/>
              <a:gd name="connsiteX3" fmla="*/ 6437263 w 6437263"/>
              <a:gd name="connsiteY3" fmla="*/ 0 h 4608511"/>
              <a:gd name="connsiteX4" fmla="*/ 6437263 w 6437263"/>
              <a:gd name="connsiteY4" fmla="*/ 4608512 h 4608511"/>
              <a:gd name="connsiteX5" fmla="*/ 6437263 w 6437263"/>
              <a:gd name="connsiteY5" fmla="*/ 4608512 h 4608511"/>
              <a:gd name="connsiteX6" fmla="*/ 0 w 6437263"/>
              <a:gd name="connsiteY6" fmla="*/ 4608512 h 4608511"/>
              <a:gd name="connsiteX7" fmla="*/ 0 w 6437263"/>
              <a:gd name="connsiteY7" fmla="*/ 4608512 h 4608511"/>
              <a:gd name="connsiteX8" fmla="*/ 0 w 6437263"/>
              <a:gd name="connsiteY8" fmla="*/ 0 h 4608511"/>
              <a:gd name="connsiteX0" fmla="*/ 199391 w 6437263"/>
              <a:gd name="connsiteY0" fmla="*/ 4607624 h 4608511"/>
              <a:gd name="connsiteX1" fmla="*/ 676751 w 6437263"/>
              <a:gd name="connsiteY1" fmla="*/ 4603531 h 4608511"/>
              <a:gd name="connsiteX2" fmla="*/ 6437263 w 6437263"/>
              <a:gd name="connsiteY2" fmla="*/ 4608512 h 4608511"/>
              <a:gd name="connsiteX3" fmla="*/ 6437263 w 6437263"/>
              <a:gd name="connsiteY3" fmla="*/ 4608512 h 4608511"/>
              <a:gd name="connsiteX0" fmla="*/ 0 w 6437263"/>
              <a:gd name="connsiteY0" fmla="*/ 0 h 4611722"/>
              <a:gd name="connsiteX1" fmla="*/ 0 w 6437263"/>
              <a:gd name="connsiteY1" fmla="*/ 0 h 4611722"/>
              <a:gd name="connsiteX2" fmla="*/ 6437263 w 6437263"/>
              <a:gd name="connsiteY2" fmla="*/ 0 h 4611722"/>
              <a:gd name="connsiteX3" fmla="*/ 6437263 w 6437263"/>
              <a:gd name="connsiteY3" fmla="*/ 0 h 4611722"/>
              <a:gd name="connsiteX4" fmla="*/ 6437263 w 6437263"/>
              <a:gd name="connsiteY4" fmla="*/ 4608512 h 4611722"/>
              <a:gd name="connsiteX5" fmla="*/ 6437263 w 6437263"/>
              <a:gd name="connsiteY5" fmla="*/ 4608512 h 4611722"/>
              <a:gd name="connsiteX6" fmla="*/ 0 w 6437263"/>
              <a:gd name="connsiteY6" fmla="*/ 4608512 h 4611722"/>
              <a:gd name="connsiteX7" fmla="*/ 0 w 6437263"/>
              <a:gd name="connsiteY7" fmla="*/ 4608512 h 4611722"/>
              <a:gd name="connsiteX8" fmla="*/ 0 w 6437263"/>
              <a:gd name="connsiteY8" fmla="*/ 0 h 4611722"/>
              <a:gd name="connsiteX0" fmla="*/ 199391 w 6437263"/>
              <a:gd name="connsiteY0" fmla="*/ 4607624 h 4611722"/>
              <a:gd name="connsiteX1" fmla="*/ 676751 w 6437263"/>
              <a:gd name="connsiteY1" fmla="*/ 4611722 h 4611722"/>
              <a:gd name="connsiteX2" fmla="*/ 6437263 w 6437263"/>
              <a:gd name="connsiteY2" fmla="*/ 4608512 h 4611722"/>
              <a:gd name="connsiteX3" fmla="*/ 6437263 w 6437263"/>
              <a:gd name="connsiteY3" fmla="*/ 4608512 h 4611722"/>
              <a:gd name="connsiteX0" fmla="*/ 0 w 6437263"/>
              <a:gd name="connsiteY0" fmla="*/ 0 h 4611722"/>
              <a:gd name="connsiteX1" fmla="*/ 0 w 6437263"/>
              <a:gd name="connsiteY1" fmla="*/ 0 h 4611722"/>
              <a:gd name="connsiteX2" fmla="*/ 6437263 w 6437263"/>
              <a:gd name="connsiteY2" fmla="*/ 0 h 4611722"/>
              <a:gd name="connsiteX3" fmla="*/ 6437263 w 6437263"/>
              <a:gd name="connsiteY3" fmla="*/ 0 h 4611722"/>
              <a:gd name="connsiteX4" fmla="*/ 6437263 w 6437263"/>
              <a:gd name="connsiteY4" fmla="*/ 4608512 h 4611722"/>
              <a:gd name="connsiteX5" fmla="*/ 6437263 w 6437263"/>
              <a:gd name="connsiteY5" fmla="*/ 4608512 h 4611722"/>
              <a:gd name="connsiteX6" fmla="*/ 0 w 6437263"/>
              <a:gd name="connsiteY6" fmla="*/ 4608512 h 4611722"/>
              <a:gd name="connsiteX7" fmla="*/ 0 w 6437263"/>
              <a:gd name="connsiteY7" fmla="*/ 4608512 h 4611722"/>
              <a:gd name="connsiteX8" fmla="*/ 0 w 6437263"/>
              <a:gd name="connsiteY8" fmla="*/ 0 h 4611722"/>
              <a:gd name="connsiteX0" fmla="*/ 199391 w 6437263"/>
              <a:gd name="connsiteY0" fmla="*/ 4611719 h 4611722"/>
              <a:gd name="connsiteX1" fmla="*/ 676751 w 6437263"/>
              <a:gd name="connsiteY1" fmla="*/ 4611722 h 4611722"/>
              <a:gd name="connsiteX2" fmla="*/ 6437263 w 6437263"/>
              <a:gd name="connsiteY2" fmla="*/ 4608512 h 4611722"/>
              <a:gd name="connsiteX3" fmla="*/ 6437263 w 6437263"/>
              <a:gd name="connsiteY3" fmla="*/ 4608512 h 4611722"/>
              <a:gd name="connsiteX0" fmla="*/ 0 w 6437263"/>
              <a:gd name="connsiteY0" fmla="*/ 0 h 4611722"/>
              <a:gd name="connsiteX1" fmla="*/ 0 w 6437263"/>
              <a:gd name="connsiteY1" fmla="*/ 0 h 4611722"/>
              <a:gd name="connsiteX2" fmla="*/ 6437263 w 6437263"/>
              <a:gd name="connsiteY2" fmla="*/ 0 h 4611722"/>
              <a:gd name="connsiteX3" fmla="*/ 6437263 w 6437263"/>
              <a:gd name="connsiteY3" fmla="*/ 0 h 4611722"/>
              <a:gd name="connsiteX4" fmla="*/ 6437263 w 6437263"/>
              <a:gd name="connsiteY4" fmla="*/ 4608512 h 4611722"/>
              <a:gd name="connsiteX5" fmla="*/ 6437263 w 6437263"/>
              <a:gd name="connsiteY5" fmla="*/ 4608512 h 4611722"/>
              <a:gd name="connsiteX6" fmla="*/ 0 w 6437263"/>
              <a:gd name="connsiteY6" fmla="*/ 4608512 h 4611722"/>
              <a:gd name="connsiteX7" fmla="*/ 0 w 6437263"/>
              <a:gd name="connsiteY7" fmla="*/ 4608512 h 4611722"/>
              <a:gd name="connsiteX8" fmla="*/ 0 w 6437263"/>
              <a:gd name="connsiteY8" fmla="*/ 0 h 4611722"/>
              <a:gd name="connsiteX0" fmla="*/ 17895 w 6437263"/>
              <a:gd name="connsiteY0" fmla="*/ 4586557 h 4611722"/>
              <a:gd name="connsiteX1" fmla="*/ 676751 w 6437263"/>
              <a:gd name="connsiteY1" fmla="*/ 4611722 h 4611722"/>
              <a:gd name="connsiteX2" fmla="*/ 6437263 w 6437263"/>
              <a:gd name="connsiteY2" fmla="*/ 4608512 h 4611722"/>
              <a:gd name="connsiteX3" fmla="*/ 6437263 w 6437263"/>
              <a:gd name="connsiteY3" fmla="*/ 4608512 h 4611722"/>
              <a:gd name="connsiteX0" fmla="*/ 0 w 6437263"/>
              <a:gd name="connsiteY0" fmla="*/ 0 h 4608509"/>
              <a:gd name="connsiteX1" fmla="*/ 0 w 6437263"/>
              <a:gd name="connsiteY1" fmla="*/ 0 h 4608509"/>
              <a:gd name="connsiteX2" fmla="*/ 6437263 w 6437263"/>
              <a:gd name="connsiteY2" fmla="*/ 0 h 4608509"/>
              <a:gd name="connsiteX3" fmla="*/ 6437263 w 6437263"/>
              <a:gd name="connsiteY3" fmla="*/ 0 h 4608509"/>
              <a:gd name="connsiteX4" fmla="*/ 6437263 w 6437263"/>
              <a:gd name="connsiteY4" fmla="*/ 4608512 h 4608509"/>
              <a:gd name="connsiteX5" fmla="*/ 6437263 w 6437263"/>
              <a:gd name="connsiteY5" fmla="*/ 4608512 h 4608509"/>
              <a:gd name="connsiteX6" fmla="*/ 0 w 6437263"/>
              <a:gd name="connsiteY6" fmla="*/ 4608512 h 4608509"/>
              <a:gd name="connsiteX7" fmla="*/ 0 w 6437263"/>
              <a:gd name="connsiteY7" fmla="*/ 4608512 h 4608509"/>
              <a:gd name="connsiteX8" fmla="*/ 0 w 6437263"/>
              <a:gd name="connsiteY8" fmla="*/ 0 h 4608509"/>
              <a:gd name="connsiteX0" fmla="*/ 17895 w 6437263"/>
              <a:gd name="connsiteY0" fmla="*/ 4586557 h 4608509"/>
              <a:gd name="connsiteX1" fmla="*/ 2969341 w 6437263"/>
              <a:gd name="connsiteY1" fmla="*/ 4586557 h 4608509"/>
              <a:gd name="connsiteX2" fmla="*/ 6437263 w 6437263"/>
              <a:gd name="connsiteY2" fmla="*/ 4608512 h 4608509"/>
              <a:gd name="connsiteX3" fmla="*/ 6437263 w 6437263"/>
              <a:gd name="connsiteY3" fmla="*/ 4608512 h 4608509"/>
              <a:gd name="connsiteX0" fmla="*/ 0 w 6437263"/>
              <a:gd name="connsiteY0" fmla="*/ 0 h 4636887"/>
              <a:gd name="connsiteX1" fmla="*/ 0 w 6437263"/>
              <a:gd name="connsiteY1" fmla="*/ 0 h 4636887"/>
              <a:gd name="connsiteX2" fmla="*/ 6437263 w 6437263"/>
              <a:gd name="connsiteY2" fmla="*/ 0 h 4636887"/>
              <a:gd name="connsiteX3" fmla="*/ 6437263 w 6437263"/>
              <a:gd name="connsiteY3" fmla="*/ 0 h 4636887"/>
              <a:gd name="connsiteX4" fmla="*/ 6437263 w 6437263"/>
              <a:gd name="connsiteY4" fmla="*/ 4608512 h 4636887"/>
              <a:gd name="connsiteX5" fmla="*/ 6437263 w 6437263"/>
              <a:gd name="connsiteY5" fmla="*/ 4608512 h 4636887"/>
              <a:gd name="connsiteX6" fmla="*/ 0 w 6437263"/>
              <a:gd name="connsiteY6" fmla="*/ 4608512 h 4636887"/>
              <a:gd name="connsiteX7" fmla="*/ 0 w 6437263"/>
              <a:gd name="connsiteY7" fmla="*/ 4608512 h 4636887"/>
              <a:gd name="connsiteX8" fmla="*/ 0 w 6437263"/>
              <a:gd name="connsiteY8" fmla="*/ 0 h 4636887"/>
              <a:gd name="connsiteX0" fmla="*/ 17895 w 6437263"/>
              <a:gd name="connsiteY0" fmla="*/ 4636887 h 4636887"/>
              <a:gd name="connsiteX1" fmla="*/ 2969341 w 6437263"/>
              <a:gd name="connsiteY1" fmla="*/ 4586557 h 4636887"/>
              <a:gd name="connsiteX2" fmla="*/ 6437263 w 6437263"/>
              <a:gd name="connsiteY2" fmla="*/ 4608512 h 4636887"/>
              <a:gd name="connsiteX3" fmla="*/ 6437263 w 6437263"/>
              <a:gd name="connsiteY3" fmla="*/ 4608512 h 4636887"/>
              <a:gd name="connsiteX0" fmla="*/ 0 w 6437263"/>
              <a:gd name="connsiteY0" fmla="*/ 0 h 4636887"/>
              <a:gd name="connsiteX1" fmla="*/ 0 w 6437263"/>
              <a:gd name="connsiteY1" fmla="*/ 0 h 4636887"/>
              <a:gd name="connsiteX2" fmla="*/ 6437263 w 6437263"/>
              <a:gd name="connsiteY2" fmla="*/ 0 h 4636887"/>
              <a:gd name="connsiteX3" fmla="*/ 6437263 w 6437263"/>
              <a:gd name="connsiteY3" fmla="*/ 0 h 4636887"/>
              <a:gd name="connsiteX4" fmla="*/ 6437263 w 6437263"/>
              <a:gd name="connsiteY4" fmla="*/ 4608512 h 4636887"/>
              <a:gd name="connsiteX5" fmla="*/ 6437263 w 6437263"/>
              <a:gd name="connsiteY5" fmla="*/ 4608512 h 4636887"/>
              <a:gd name="connsiteX6" fmla="*/ 0 w 6437263"/>
              <a:gd name="connsiteY6" fmla="*/ 4608512 h 4636887"/>
              <a:gd name="connsiteX7" fmla="*/ 0 w 6437263"/>
              <a:gd name="connsiteY7" fmla="*/ 4608512 h 4636887"/>
              <a:gd name="connsiteX8" fmla="*/ 0 w 6437263"/>
              <a:gd name="connsiteY8" fmla="*/ 0 h 4636887"/>
              <a:gd name="connsiteX0" fmla="*/ 17895 w 6437263"/>
              <a:gd name="connsiteY0" fmla="*/ 4636887 h 4636887"/>
              <a:gd name="connsiteX1" fmla="*/ 6045232 w 6437263"/>
              <a:gd name="connsiteY1" fmla="*/ 4611861 h 4636887"/>
              <a:gd name="connsiteX2" fmla="*/ 6437263 w 6437263"/>
              <a:gd name="connsiteY2" fmla="*/ 4608512 h 4636887"/>
              <a:gd name="connsiteX3" fmla="*/ 6437263 w 6437263"/>
              <a:gd name="connsiteY3" fmla="*/ 4608512 h 4636887"/>
              <a:gd name="connsiteX0" fmla="*/ 0 w 6437263"/>
              <a:gd name="connsiteY0" fmla="*/ 0 h 4611925"/>
              <a:gd name="connsiteX1" fmla="*/ 0 w 6437263"/>
              <a:gd name="connsiteY1" fmla="*/ 0 h 4611925"/>
              <a:gd name="connsiteX2" fmla="*/ 6437263 w 6437263"/>
              <a:gd name="connsiteY2" fmla="*/ 0 h 4611925"/>
              <a:gd name="connsiteX3" fmla="*/ 6437263 w 6437263"/>
              <a:gd name="connsiteY3" fmla="*/ 0 h 4611925"/>
              <a:gd name="connsiteX4" fmla="*/ 6437263 w 6437263"/>
              <a:gd name="connsiteY4" fmla="*/ 4608512 h 4611925"/>
              <a:gd name="connsiteX5" fmla="*/ 6437263 w 6437263"/>
              <a:gd name="connsiteY5" fmla="*/ 4608512 h 4611925"/>
              <a:gd name="connsiteX6" fmla="*/ 0 w 6437263"/>
              <a:gd name="connsiteY6" fmla="*/ 4608512 h 4611925"/>
              <a:gd name="connsiteX7" fmla="*/ 0 w 6437263"/>
              <a:gd name="connsiteY7" fmla="*/ 4608512 h 4611925"/>
              <a:gd name="connsiteX8" fmla="*/ 0 w 6437263"/>
              <a:gd name="connsiteY8" fmla="*/ 0 h 4611925"/>
              <a:gd name="connsiteX0" fmla="*/ 304471 w 6437263"/>
              <a:gd name="connsiteY0" fmla="*/ 3751209 h 4611925"/>
              <a:gd name="connsiteX1" fmla="*/ 6045232 w 6437263"/>
              <a:gd name="connsiteY1" fmla="*/ 4611861 h 4611925"/>
              <a:gd name="connsiteX2" fmla="*/ 6437263 w 6437263"/>
              <a:gd name="connsiteY2" fmla="*/ 4608512 h 4611925"/>
              <a:gd name="connsiteX3" fmla="*/ 6437263 w 6437263"/>
              <a:gd name="connsiteY3" fmla="*/ 4608512 h 4611925"/>
              <a:gd name="connsiteX0" fmla="*/ 0 w 6437263"/>
              <a:gd name="connsiteY0" fmla="*/ 0 h 4611925"/>
              <a:gd name="connsiteX1" fmla="*/ 0 w 6437263"/>
              <a:gd name="connsiteY1" fmla="*/ 0 h 4611925"/>
              <a:gd name="connsiteX2" fmla="*/ 6437263 w 6437263"/>
              <a:gd name="connsiteY2" fmla="*/ 0 h 4611925"/>
              <a:gd name="connsiteX3" fmla="*/ 6437263 w 6437263"/>
              <a:gd name="connsiteY3" fmla="*/ 0 h 4611925"/>
              <a:gd name="connsiteX4" fmla="*/ 6437263 w 6437263"/>
              <a:gd name="connsiteY4" fmla="*/ 4608512 h 4611925"/>
              <a:gd name="connsiteX5" fmla="*/ 6437263 w 6437263"/>
              <a:gd name="connsiteY5" fmla="*/ 4608512 h 4611925"/>
              <a:gd name="connsiteX6" fmla="*/ 0 w 6437263"/>
              <a:gd name="connsiteY6" fmla="*/ 4608512 h 4611925"/>
              <a:gd name="connsiteX7" fmla="*/ 0 w 6437263"/>
              <a:gd name="connsiteY7" fmla="*/ 4608512 h 4611925"/>
              <a:gd name="connsiteX8" fmla="*/ 0 w 6437263"/>
              <a:gd name="connsiteY8" fmla="*/ 0 h 4611925"/>
              <a:gd name="connsiteX0" fmla="*/ 304471 w 6437263"/>
              <a:gd name="connsiteY0" fmla="*/ 3751209 h 4611925"/>
              <a:gd name="connsiteX1" fmla="*/ 6045232 w 6437263"/>
              <a:gd name="connsiteY1" fmla="*/ 4611861 h 4611925"/>
              <a:gd name="connsiteX2" fmla="*/ 6437263 w 6437263"/>
              <a:gd name="connsiteY2" fmla="*/ 4608512 h 4611925"/>
              <a:gd name="connsiteX3" fmla="*/ 6437263 w 6437263"/>
              <a:gd name="connsiteY3" fmla="*/ 4608512 h 4611925"/>
              <a:gd name="connsiteX0" fmla="*/ 10811 w 6448074"/>
              <a:gd name="connsiteY0" fmla="*/ 0 h 4614050"/>
              <a:gd name="connsiteX1" fmla="*/ 10811 w 6448074"/>
              <a:gd name="connsiteY1" fmla="*/ 0 h 4614050"/>
              <a:gd name="connsiteX2" fmla="*/ 6448074 w 6448074"/>
              <a:gd name="connsiteY2" fmla="*/ 0 h 4614050"/>
              <a:gd name="connsiteX3" fmla="*/ 6448074 w 6448074"/>
              <a:gd name="connsiteY3" fmla="*/ 0 h 4614050"/>
              <a:gd name="connsiteX4" fmla="*/ 6448074 w 6448074"/>
              <a:gd name="connsiteY4" fmla="*/ 4608512 h 4614050"/>
              <a:gd name="connsiteX5" fmla="*/ 6448074 w 6448074"/>
              <a:gd name="connsiteY5" fmla="*/ 4608512 h 4614050"/>
              <a:gd name="connsiteX6" fmla="*/ 10811 w 6448074"/>
              <a:gd name="connsiteY6" fmla="*/ 4608512 h 4614050"/>
              <a:gd name="connsiteX7" fmla="*/ 10811 w 6448074"/>
              <a:gd name="connsiteY7" fmla="*/ 4608512 h 4614050"/>
              <a:gd name="connsiteX8" fmla="*/ 10811 w 6448074"/>
              <a:gd name="connsiteY8" fmla="*/ 0 h 4614050"/>
              <a:gd name="connsiteX0" fmla="*/ 48 w 6448074"/>
              <a:gd name="connsiteY0" fmla="*/ 4586283 h 4614050"/>
              <a:gd name="connsiteX1" fmla="*/ 6056043 w 6448074"/>
              <a:gd name="connsiteY1" fmla="*/ 4611861 h 4614050"/>
              <a:gd name="connsiteX2" fmla="*/ 6448074 w 6448074"/>
              <a:gd name="connsiteY2" fmla="*/ 4608512 h 4614050"/>
              <a:gd name="connsiteX3" fmla="*/ 6448074 w 6448074"/>
              <a:gd name="connsiteY3" fmla="*/ 4608512 h 4614050"/>
              <a:gd name="connsiteX0" fmla="*/ 10811 w 6448074"/>
              <a:gd name="connsiteY0" fmla="*/ 0 h 4608513"/>
              <a:gd name="connsiteX1" fmla="*/ 10811 w 6448074"/>
              <a:gd name="connsiteY1" fmla="*/ 0 h 4608513"/>
              <a:gd name="connsiteX2" fmla="*/ 6448074 w 6448074"/>
              <a:gd name="connsiteY2" fmla="*/ 0 h 4608513"/>
              <a:gd name="connsiteX3" fmla="*/ 6448074 w 6448074"/>
              <a:gd name="connsiteY3" fmla="*/ 0 h 4608513"/>
              <a:gd name="connsiteX4" fmla="*/ 6448074 w 6448074"/>
              <a:gd name="connsiteY4" fmla="*/ 4608512 h 4608513"/>
              <a:gd name="connsiteX5" fmla="*/ 6448074 w 6448074"/>
              <a:gd name="connsiteY5" fmla="*/ 4608512 h 4608513"/>
              <a:gd name="connsiteX6" fmla="*/ 10811 w 6448074"/>
              <a:gd name="connsiteY6" fmla="*/ 4608512 h 4608513"/>
              <a:gd name="connsiteX7" fmla="*/ 10811 w 6448074"/>
              <a:gd name="connsiteY7" fmla="*/ 4608512 h 4608513"/>
              <a:gd name="connsiteX8" fmla="*/ 10811 w 6448074"/>
              <a:gd name="connsiteY8" fmla="*/ 0 h 4608513"/>
              <a:gd name="connsiteX0" fmla="*/ 48 w 6448074"/>
              <a:gd name="connsiteY0" fmla="*/ 4586283 h 4608513"/>
              <a:gd name="connsiteX1" fmla="*/ 5989175 w 6448074"/>
              <a:gd name="connsiteY1" fmla="*/ 4232283 h 4608513"/>
              <a:gd name="connsiteX2" fmla="*/ 6448074 w 6448074"/>
              <a:gd name="connsiteY2" fmla="*/ 4608512 h 4608513"/>
              <a:gd name="connsiteX3" fmla="*/ 6448074 w 6448074"/>
              <a:gd name="connsiteY3" fmla="*/ 4608512 h 4608513"/>
              <a:gd name="connsiteX0" fmla="*/ 10795 w 6448058"/>
              <a:gd name="connsiteY0" fmla="*/ 0 h 4608513"/>
              <a:gd name="connsiteX1" fmla="*/ 10795 w 6448058"/>
              <a:gd name="connsiteY1" fmla="*/ 0 h 4608513"/>
              <a:gd name="connsiteX2" fmla="*/ 6448058 w 6448058"/>
              <a:gd name="connsiteY2" fmla="*/ 0 h 4608513"/>
              <a:gd name="connsiteX3" fmla="*/ 6448058 w 6448058"/>
              <a:gd name="connsiteY3" fmla="*/ 0 h 4608513"/>
              <a:gd name="connsiteX4" fmla="*/ 6448058 w 6448058"/>
              <a:gd name="connsiteY4" fmla="*/ 4608512 h 4608513"/>
              <a:gd name="connsiteX5" fmla="*/ 6448058 w 6448058"/>
              <a:gd name="connsiteY5" fmla="*/ 4608512 h 4608513"/>
              <a:gd name="connsiteX6" fmla="*/ 10795 w 6448058"/>
              <a:gd name="connsiteY6" fmla="*/ 4608512 h 4608513"/>
              <a:gd name="connsiteX7" fmla="*/ 10795 w 6448058"/>
              <a:gd name="connsiteY7" fmla="*/ 4608512 h 4608513"/>
              <a:gd name="connsiteX8" fmla="*/ 10795 w 6448058"/>
              <a:gd name="connsiteY8" fmla="*/ 0 h 4608513"/>
              <a:gd name="connsiteX0" fmla="*/ 32 w 6448058"/>
              <a:gd name="connsiteY0" fmla="*/ 4586283 h 4608513"/>
              <a:gd name="connsiteX1" fmla="*/ 5989159 w 6448058"/>
              <a:gd name="connsiteY1" fmla="*/ 4232283 h 4608513"/>
              <a:gd name="connsiteX2" fmla="*/ 6448058 w 6448058"/>
              <a:gd name="connsiteY2" fmla="*/ 4608512 h 4608513"/>
              <a:gd name="connsiteX3" fmla="*/ 6448058 w 6448058"/>
              <a:gd name="connsiteY3" fmla="*/ 4608512 h 4608513"/>
              <a:gd name="connsiteX0" fmla="*/ 10795 w 6448058"/>
              <a:gd name="connsiteY0" fmla="*/ 0 h 4608513"/>
              <a:gd name="connsiteX1" fmla="*/ 10795 w 6448058"/>
              <a:gd name="connsiteY1" fmla="*/ 0 h 4608513"/>
              <a:gd name="connsiteX2" fmla="*/ 6448058 w 6448058"/>
              <a:gd name="connsiteY2" fmla="*/ 0 h 4608513"/>
              <a:gd name="connsiteX3" fmla="*/ 6448058 w 6448058"/>
              <a:gd name="connsiteY3" fmla="*/ 0 h 4608513"/>
              <a:gd name="connsiteX4" fmla="*/ 6448058 w 6448058"/>
              <a:gd name="connsiteY4" fmla="*/ 4608512 h 4608513"/>
              <a:gd name="connsiteX5" fmla="*/ 6448058 w 6448058"/>
              <a:gd name="connsiteY5" fmla="*/ 4608512 h 4608513"/>
              <a:gd name="connsiteX6" fmla="*/ 10795 w 6448058"/>
              <a:gd name="connsiteY6" fmla="*/ 4608512 h 4608513"/>
              <a:gd name="connsiteX7" fmla="*/ 10795 w 6448058"/>
              <a:gd name="connsiteY7" fmla="*/ 4608512 h 4608513"/>
              <a:gd name="connsiteX8" fmla="*/ 10795 w 6448058"/>
              <a:gd name="connsiteY8" fmla="*/ 0 h 4608513"/>
              <a:gd name="connsiteX0" fmla="*/ 32 w 6448058"/>
              <a:gd name="connsiteY0" fmla="*/ 4586283 h 4608513"/>
              <a:gd name="connsiteX1" fmla="*/ 6151550 w 6448058"/>
              <a:gd name="connsiteY1" fmla="*/ 4586547 h 4608513"/>
              <a:gd name="connsiteX2" fmla="*/ 6448058 w 6448058"/>
              <a:gd name="connsiteY2" fmla="*/ 4608512 h 4608513"/>
              <a:gd name="connsiteX3" fmla="*/ 6448058 w 6448058"/>
              <a:gd name="connsiteY3" fmla="*/ 4608512 h 4608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48058" h="4608513" stroke="0" extrusionOk="0">
                <a:moveTo>
                  <a:pt x="10795" y="0"/>
                </a:moveTo>
                <a:lnTo>
                  <a:pt x="10795" y="0"/>
                </a:lnTo>
                <a:lnTo>
                  <a:pt x="6448058" y="0"/>
                </a:lnTo>
                <a:lnTo>
                  <a:pt x="6448058" y="0"/>
                </a:lnTo>
                <a:lnTo>
                  <a:pt x="6448058" y="4608512"/>
                </a:lnTo>
                <a:lnTo>
                  <a:pt x="6448058" y="4608512"/>
                </a:lnTo>
                <a:lnTo>
                  <a:pt x="10795" y="4608512"/>
                </a:lnTo>
                <a:lnTo>
                  <a:pt x="10795" y="4608512"/>
                </a:lnTo>
                <a:lnTo>
                  <a:pt x="10795" y="0"/>
                </a:lnTo>
                <a:close/>
              </a:path>
              <a:path w="6448058" h="4608513" fill="none">
                <a:moveTo>
                  <a:pt x="32" y="4586283"/>
                </a:moveTo>
                <a:cubicBezTo>
                  <a:pt x="-15974" y="4603244"/>
                  <a:pt x="6148453" y="4594889"/>
                  <a:pt x="6151550" y="4586547"/>
                </a:cubicBezTo>
                <a:moveTo>
                  <a:pt x="6448058" y="4608512"/>
                </a:moveTo>
                <a:lnTo>
                  <a:pt x="6448058" y="4608512"/>
                </a:lnTo>
              </a:path>
            </a:pathLst>
          </a:custGeom>
          <a:ln w="9525">
            <a:solidFill>
              <a:schemeClr val="tx1"/>
            </a:solidFill>
          </a:ln>
        </p:spPr>
        <p:txBody>
          <a:bodyPr wrap="square" bIns="43200" anchor="b" anchorCtr="0">
            <a:spAutoFit/>
          </a:bodyPr>
          <a:lstStyle>
            <a:lvl1pPr marL="0" indent="0">
              <a:spcAft>
                <a:spcPts val="70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defRPr sz="1300" b="1" u="none">
                <a:solidFill>
                  <a:schemeClr val="tx1"/>
                </a:solidFill>
              </a:defRPr>
            </a:lvl1pPr>
            <a:lvl2pPr marL="216000" indent="0">
              <a:buFont typeface="Arial" panose="020B0604020202020204" pitchFamily="34" charset="0"/>
              <a:buNone/>
              <a:defRPr sz="1400"/>
            </a:lvl2pPr>
            <a:lvl3pPr marL="0" indent="0">
              <a:buNone/>
              <a:defRPr/>
            </a:lvl3pPr>
            <a:lvl4pPr marL="0" indent="0">
              <a:buNone/>
              <a:defRPr baseline="0"/>
            </a:lvl4pPr>
            <a:lvl5pPr marL="0" indent="0">
              <a:buNone/>
              <a:defRPr/>
            </a:lvl5pPr>
          </a:lstStyle>
          <a:p>
            <a:pPr lvl="0"/>
            <a:r>
              <a:rPr lang="fr-FR" noProof="0" dirty="0"/>
              <a:t>Titre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32" hasCustomPrompt="1"/>
          </p:nvPr>
        </p:nvSpPr>
        <p:spPr bwMode="gray">
          <a:xfrm>
            <a:off x="2533650" y="4709517"/>
            <a:ext cx="1543050" cy="574675"/>
          </a:xfrm>
        </p:spPr>
        <p:txBody>
          <a:bodyPr/>
          <a:lstStyle>
            <a:lvl1pPr algn="ctr">
              <a:spcAft>
                <a:spcPts val="0"/>
              </a:spcAft>
              <a:defRPr sz="750" b="0" i="1" baseline="0">
                <a:solidFill>
                  <a:schemeClr val="accent4"/>
                </a:solidFill>
              </a:defRPr>
            </a:lvl1pPr>
            <a:lvl2pPr algn="ctr">
              <a:spcAft>
                <a:spcPts val="0"/>
              </a:spcAft>
              <a:defRPr sz="750" b="0">
                <a:solidFill>
                  <a:schemeClr val="accent4"/>
                </a:solidFill>
              </a:defRPr>
            </a:lvl2pPr>
          </a:lstStyle>
          <a:p>
            <a:pPr lvl="0"/>
            <a:r>
              <a:rPr lang="fr-FR" dirty="0"/>
              <a:t>Légende italique</a:t>
            </a:r>
          </a:p>
          <a:p>
            <a:pPr lvl="1"/>
            <a:r>
              <a:rPr lang="fr-FR" dirty="0"/>
              <a:t>Légende</a:t>
            </a:r>
          </a:p>
        </p:txBody>
      </p:sp>
      <p:sp>
        <p:nvSpPr>
          <p:cNvPr id="31" name="Espace réservé du texte 6"/>
          <p:cNvSpPr>
            <a:spLocks noGrp="1"/>
          </p:cNvSpPr>
          <p:nvPr>
            <p:ph type="body" sz="quarter" idx="34" hasCustomPrompt="1"/>
          </p:nvPr>
        </p:nvSpPr>
        <p:spPr bwMode="gray">
          <a:xfrm>
            <a:off x="2536602" y="8599338"/>
            <a:ext cx="1543050" cy="574675"/>
          </a:xfrm>
        </p:spPr>
        <p:txBody>
          <a:bodyPr/>
          <a:lstStyle>
            <a:lvl1pPr algn="ctr">
              <a:spcAft>
                <a:spcPts val="0"/>
              </a:spcAft>
              <a:defRPr sz="750" b="0" i="1" baseline="0">
                <a:solidFill>
                  <a:schemeClr val="accent4"/>
                </a:solidFill>
              </a:defRPr>
            </a:lvl1pPr>
            <a:lvl2pPr algn="ctr">
              <a:spcAft>
                <a:spcPts val="0"/>
              </a:spcAft>
              <a:defRPr sz="750" b="0">
                <a:solidFill>
                  <a:schemeClr val="accent4"/>
                </a:solidFill>
              </a:defRPr>
            </a:lvl2pPr>
          </a:lstStyle>
          <a:p>
            <a:pPr lvl="0"/>
            <a:r>
              <a:rPr lang="fr-FR" dirty="0"/>
              <a:t>Légende italique</a:t>
            </a:r>
          </a:p>
          <a:p>
            <a:pPr lvl="1"/>
            <a:r>
              <a:rPr lang="fr-FR" dirty="0"/>
              <a:t>Légende</a:t>
            </a:r>
          </a:p>
        </p:txBody>
      </p:sp>
      <p:sp>
        <p:nvSpPr>
          <p:cNvPr id="33" name="Espace réservé du texte 6"/>
          <p:cNvSpPr>
            <a:spLocks noGrp="1"/>
          </p:cNvSpPr>
          <p:nvPr>
            <p:ph type="body" sz="quarter" idx="36" hasCustomPrompt="1"/>
          </p:nvPr>
        </p:nvSpPr>
        <p:spPr bwMode="gray">
          <a:xfrm>
            <a:off x="2533650" y="12046197"/>
            <a:ext cx="1543050" cy="574675"/>
          </a:xfrm>
        </p:spPr>
        <p:txBody>
          <a:bodyPr/>
          <a:lstStyle>
            <a:lvl1pPr algn="ctr">
              <a:spcAft>
                <a:spcPts val="0"/>
              </a:spcAft>
              <a:defRPr sz="750" b="0" i="1" baseline="0">
                <a:solidFill>
                  <a:schemeClr val="accent4"/>
                </a:solidFill>
              </a:defRPr>
            </a:lvl1pPr>
            <a:lvl2pPr algn="ctr">
              <a:spcAft>
                <a:spcPts val="0"/>
              </a:spcAft>
              <a:defRPr sz="750" b="0">
                <a:solidFill>
                  <a:schemeClr val="accent4"/>
                </a:solidFill>
              </a:defRPr>
            </a:lvl2pPr>
          </a:lstStyle>
          <a:p>
            <a:pPr lvl="0"/>
            <a:r>
              <a:rPr lang="fr-FR" dirty="0"/>
              <a:t>Légende italique</a:t>
            </a:r>
          </a:p>
          <a:p>
            <a:pPr lvl="1"/>
            <a:r>
              <a:rPr lang="fr-FR" dirty="0"/>
              <a:t>Légende</a:t>
            </a:r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37" hasCustomPrompt="1"/>
          </p:nvPr>
        </p:nvSpPr>
        <p:spPr bwMode="gray">
          <a:xfrm>
            <a:off x="2533650" y="14479587"/>
            <a:ext cx="7566025" cy="642937"/>
          </a:xfrm>
        </p:spPr>
        <p:txBody>
          <a:bodyPr/>
          <a:lstStyle>
            <a:lvl1pPr>
              <a:spcAft>
                <a:spcPts val="0"/>
              </a:spcAft>
              <a:defRPr sz="1250" b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Texte contact</a:t>
            </a:r>
          </a:p>
        </p:txBody>
      </p:sp>
      <p:sp>
        <p:nvSpPr>
          <p:cNvPr id="34" name="Espace réservé du texte 10"/>
          <p:cNvSpPr>
            <a:spLocks noGrp="1"/>
          </p:cNvSpPr>
          <p:nvPr>
            <p:ph type="body" sz="quarter" idx="38" hasCustomPrompt="1"/>
          </p:nvPr>
        </p:nvSpPr>
        <p:spPr bwMode="gray">
          <a:xfrm>
            <a:off x="10338559" y="3032378"/>
            <a:ext cx="354841" cy="10018712"/>
          </a:xfrm>
        </p:spPr>
        <p:txBody>
          <a:bodyPr vert="vert270"/>
          <a:lstStyle>
            <a:lvl1pPr>
              <a:spcAft>
                <a:spcPts val="0"/>
              </a:spcAft>
              <a:defRPr sz="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Novembre 2015      Colloque de l’Institut Mines Télécom      Paris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39" hasCustomPrompt="1"/>
          </p:nvPr>
        </p:nvSpPr>
        <p:spPr bwMode="gray">
          <a:xfrm>
            <a:off x="541338" y="6150818"/>
            <a:ext cx="1490312" cy="827832"/>
          </a:xfrm>
        </p:spPr>
        <p:txBody>
          <a:bodyPr/>
          <a:lstStyle>
            <a:lvl1pPr>
              <a:defRPr sz="11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2321209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 userDrawn="1"/>
        </p:nvSpPr>
        <p:spPr bwMode="gray">
          <a:xfrm>
            <a:off x="13494" y="0"/>
            <a:ext cx="2138400" cy="1512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 userDrawn="1"/>
        </p:nvSpPr>
        <p:spPr bwMode="gray">
          <a:xfrm>
            <a:off x="0" y="0"/>
            <a:ext cx="10693400" cy="264566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0" name="Groupe 19"/>
          <p:cNvGrpSpPr/>
          <p:nvPr userDrawn="1"/>
        </p:nvGrpSpPr>
        <p:grpSpPr bwMode="gray">
          <a:xfrm>
            <a:off x="0" y="0"/>
            <a:ext cx="10706894" cy="15120000"/>
            <a:chOff x="0" y="0"/>
            <a:chExt cx="10706894" cy="15120000"/>
          </a:xfrm>
        </p:grpSpPr>
        <p:sp>
          <p:nvSpPr>
            <p:cNvPr id="14" name="Rectangle 13"/>
            <p:cNvSpPr/>
            <p:nvPr userDrawn="1"/>
          </p:nvSpPr>
          <p:spPr bwMode="gray">
            <a:xfrm>
              <a:off x="508" y="0"/>
              <a:ext cx="10693400" cy="36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Rectangle 14"/>
            <p:cNvSpPr/>
            <p:nvPr userDrawn="1"/>
          </p:nvSpPr>
          <p:spPr bwMode="gray">
            <a:xfrm>
              <a:off x="0" y="0"/>
              <a:ext cx="360000" cy="1512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Rectangle 15"/>
            <p:cNvSpPr/>
            <p:nvPr userDrawn="1"/>
          </p:nvSpPr>
          <p:spPr bwMode="gray">
            <a:xfrm>
              <a:off x="10346894" y="0"/>
              <a:ext cx="360000" cy="1512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" name="Rectangle 16"/>
            <p:cNvSpPr/>
            <p:nvPr userDrawn="1"/>
          </p:nvSpPr>
          <p:spPr bwMode="gray">
            <a:xfrm>
              <a:off x="0" y="14760000"/>
              <a:ext cx="10693400" cy="36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2" name="Triangle rectangle 11"/>
          <p:cNvSpPr/>
          <p:nvPr userDrawn="1"/>
        </p:nvSpPr>
        <p:spPr bwMode="gray">
          <a:xfrm rot="5400000">
            <a:off x="8843" y="-8843"/>
            <a:ext cx="4248894" cy="4266580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gray">
          <a:xfrm>
            <a:off x="583976" y="540000"/>
            <a:ext cx="1897826" cy="1170000"/>
          </a:xfrm>
          <a:prstGeom prst="rect">
            <a:avLst/>
          </a:prstGeom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4440186" y="949225"/>
            <a:ext cx="5659489" cy="1620000"/>
          </a:xfrm>
          <a:prstGeom prst="rect">
            <a:avLst/>
          </a:prstGeom>
        </p:spPr>
        <p:txBody>
          <a:bodyPr vert="horz" lIns="0" tIns="0" rIns="232301" bIns="0" rtlCol="0" anchor="t" anchorCtr="0">
            <a:noAutofit/>
          </a:bodyPr>
          <a:lstStyle/>
          <a:p>
            <a:r>
              <a:rPr lang="fr-FR" noProof="0" dirty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4438799" y="3034348"/>
            <a:ext cx="5660875" cy="1107964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-7168" y="14758679"/>
            <a:ext cx="36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"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fld id="{C75F042E-A834-4F9B-B9AA-FC47D31533A2}" type="datetime1">
              <a:rPr lang="fr-FR" smtClean="0"/>
              <a:t>14/11/2024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-7168" y="14758679"/>
            <a:ext cx="36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" cap="all" baseline="0"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r>
              <a:rPr lang="fr-FR"/>
              <a:t>Titre de la présentation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-7168" y="14758679"/>
            <a:ext cx="36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" b="0" cap="all" baseline="0"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hf hdr="0"/>
  <p:txStyles>
    <p:titleStyle>
      <a:lvl1pPr algn="l" defTabSz="1475110" rtl="0" eaLnBrk="1" latinLnBrk="0" hangingPunct="1">
        <a:lnSpc>
          <a:spcPct val="100000"/>
        </a:lnSpc>
        <a:spcBef>
          <a:spcPts val="0"/>
        </a:spcBef>
        <a:spcAft>
          <a:spcPts val="0"/>
        </a:spcAft>
        <a:buNone/>
        <a:defRPr sz="3100" b="1" kern="1200" cap="none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1475110" rtl="0" eaLnBrk="1" latinLnBrk="0" hangingPunct="1">
        <a:lnSpc>
          <a:spcPct val="100000"/>
        </a:lnSpc>
        <a:spcBef>
          <a:spcPts val="0"/>
        </a:spcBef>
        <a:spcAft>
          <a:spcPts val="0"/>
        </a:spcAft>
        <a:buSzPct val="25000"/>
        <a:buFontTx/>
        <a:buNone/>
        <a:defRPr sz="1500" b="0" kern="1200" cap="none" baseline="0">
          <a:solidFill>
            <a:schemeClr val="accent4"/>
          </a:solidFill>
          <a:latin typeface="+mn-lt"/>
          <a:ea typeface="+mn-ea"/>
          <a:cs typeface="+mn-cs"/>
        </a:defRPr>
      </a:lvl1pPr>
      <a:lvl2pPr marL="0" indent="0" algn="l" defTabSz="147511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SzPct val="25000"/>
        <a:buFontTx/>
        <a:buNone/>
        <a:defRPr sz="1800" b="1" kern="1200" cap="none">
          <a:solidFill>
            <a:schemeClr val="tx1"/>
          </a:solidFill>
          <a:latin typeface="+mn-lt"/>
          <a:ea typeface="+mn-ea"/>
          <a:cs typeface="+mn-cs"/>
        </a:defRPr>
      </a:lvl2pPr>
      <a:lvl3pPr marL="182563" indent="-182563" algn="l" defTabSz="1475110" rtl="0" eaLnBrk="1" latinLnBrk="0" hangingPunct="1">
        <a:lnSpc>
          <a:spcPct val="100000"/>
        </a:lnSpc>
        <a:spcBef>
          <a:spcPts val="0"/>
        </a:spcBef>
        <a:spcAft>
          <a:spcPts val="700"/>
        </a:spcAft>
        <a:buClr>
          <a:schemeClr val="accent1"/>
        </a:buClr>
        <a:buSzPct val="100000"/>
        <a:buFont typeface="Arial" panose="020B0604020202020204" pitchFamily="34" charset="0"/>
        <a:buChar char="►"/>
        <a:defRPr sz="1250" kern="1200" cap="none">
          <a:solidFill>
            <a:schemeClr val="tx1"/>
          </a:solidFill>
          <a:latin typeface="+mn-lt"/>
          <a:ea typeface="+mn-ea"/>
          <a:cs typeface="+mn-cs"/>
        </a:defRPr>
      </a:lvl3pPr>
      <a:lvl4pPr marL="358775" indent="-176213" algn="l" defTabSz="1475110" rtl="0" eaLnBrk="1" latinLnBrk="0" hangingPunct="1">
        <a:lnSpc>
          <a:spcPct val="100000"/>
        </a:lnSpc>
        <a:spcBef>
          <a:spcPts val="0"/>
        </a:spcBef>
        <a:spcAft>
          <a:spcPts val="700"/>
        </a:spcAft>
        <a:buClrTx/>
        <a:buSzPct val="100000"/>
        <a:buFont typeface="Arial" panose="020B0604020202020204" pitchFamily="34" charset="0"/>
        <a:buChar char="-"/>
        <a:defRPr sz="1250" kern="1200" cap="none">
          <a:solidFill>
            <a:schemeClr val="tx1"/>
          </a:solidFill>
          <a:latin typeface="+mn-lt"/>
          <a:ea typeface="+mn-ea"/>
          <a:cs typeface="+mn-cs"/>
        </a:defRPr>
      </a:lvl4pPr>
      <a:lvl5pPr marL="360363" indent="0" algn="l" defTabSz="1475110" rtl="0" eaLnBrk="1" latinLnBrk="0" hangingPunct="1">
        <a:lnSpc>
          <a:spcPct val="100000"/>
        </a:lnSpc>
        <a:spcBef>
          <a:spcPts val="0"/>
        </a:spcBef>
        <a:spcAft>
          <a:spcPts val="700"/>
        </a:spcAft>
        <a:buClrTx/>
        <a:buSzPct val="100000"/>
        <a:buFont typeface="Arial" panose="020B0604020202020204" pitchFamily="34" charset="0"/>
        <a:buNone/>
        <a:defRPr sz="1250" kern="1200" cap="none">
          <a:solidFill>
            <a:schemeClr val="tx1"/>
          </a:solidFill>
          <a:latin typeface="+mn-lt"/>
          <a:ea typeface="+mn-ea"/>
          <a:cs typeface="+mn-cs"/>
        </a:defRPr>
      </a:lvl5pPr>
      <a:lvl6pPr marL="4056553" indent="-368778" algn="l" defTabSz="147511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4108" indent="-368778" algn="l" defTabSz="147511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31663" indent="-368778" algn="l" defTabSz="147511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9218" indent="-368778" algn="l" defTabSz="147511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55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511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266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5022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777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533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6288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90044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 bwMode="gray"/>
        <p:txBody>
          <a:bodyPr>
            <a:normAutofit/>
          </a:bodyPr>
          <a:lstStyle/>
          <a:p>
            <a:r>
              <a:rPr lang="fr-FR" dirty="0"/>
              <a:t>Mise au point méthodologique : Projet Eau </a:t>
            </a:r>
            <a:r>
              <a:rPr lang="fr-FR" dirty="0" err="1"/>
              <a:t>Sout</a:t>
            </a:r>
            <a:r>
              <a:rPr lang="fr-FR" dirty="0"/>
              <a:t>’ (fleuve Rhône)</a:t>
            </a:r>
          </a:p>
          <a:p>
            <a:pPr lvl="1"/>
            <a:r>
              <a:rPr lang="fr-FR" dirty="0"/>
              <a:t>Approche interdisciplinaire en milieu alluvionnaire</a:t>
            </a:r>
          </a:p>
          <a:p>
            <a:pPr lvl="2"/>
            <a:r>
              <a:rPr lang="fr-FR" dirty="0"/>
              <a:t>Modélisation simplifiée (SIG) – Analyse géomatique pour l’évaluation des gradients d’échange nappe-rivière : sens et débit </a:t>
            </a:r>
          </a:p>
          <a:p>
            <a:pPr lvl="2"/>
            <a:r>
              <a:rPr lang="fr-FR" dirty="0"/>
              <a:t>Invertébrés souterrains (</a:t>
            </a:r>
            <a:r>
              <a:rPr lang="fr-FR" dirty="0" err="1"/>
              <a:t>Stygobies</a:t>
            </a:r>
            <a:r>
              <a:rPr lang="fr-FR" dirty="0"/>
              <a:t>) – Indicateurs biologiques des origines superficielles ou souterraines de l’eau </a:t>
            </a:r>
          </a:p>
          <a:p>
            <a:pPr lvl="2"/>
            <a:r>
              <a:rPr lang="fr-FR" dirty="0"/>
              <a:t>Végétation aquatique (</a:t>
            </a:r>
            <a:r>
              <a:rPr lang="fr-FR" dirty="0" err="1"/>
              <a:t>Macrophytes</a:t>
            </a:r>
            <a:r>
              <a:rPr lang="fr-FR" dirty="0"/>
              <a:t>) – Indicateur biologique semi-quantitatif des apports de nappe</a:t>
            </a:r>
          </a:p>
          <a:p>
            <a:pPr lvl="2"/>
            <a:r>
              <a:rPr lang="fr-FR" dirty="0"/>
              <a:t>Géochimie (ions dissous et isotopes) – Signature chimique pour discriminer et quantifier l’origine de l’eau </a:t>
            </a:r>
          </a:p>
          <a:p>
            <a:pPr lvl="2"/>
            <a:r>
              <a:rPr lang="fr-FR" dirty="0"/>
              <a:t>Typologie des échanges nappe-rivière  </a:t>
            </a:r>
          </a:p>
          <a:p>
            <a:pPr lvl="2"/>
            <a:r>
              <a:rPr lang="fr-FR" dirty="0"/>
              <a:t>Caractérisation des échanges nappes alluviales-rivière fondée sur un diagnostic synthétique obtenu par croisement des méthodes 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08D6719A-756E-421A-8219-D938CEE28FA8}" type="datetime1">
              <a:rPr lang="fr-FR" smtClean="0"/>
              <a:pPr/>
              <a:t>14/11/2024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Titre de la présentation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340BB21B-9BEF-40D7-A347-5FAA069EF9D6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 bwMode="gray"/>
        <p:txBody>
          <a:bodyPr>
            <a:normAutofit/>
          </a:bodyPr>
          <a:lstStyle/>
          <a:p>
            <a:r>
              <a:rPr lang="fr-FR" dirty="0"/>
              <a:t>Caractérisation des échanges</a:t>
            </a:r>
          </a:p>
          <a:p>
            <a:r>
              <a:rPr lang="fr-FR" dirty="0"/>
              <a:t>nappe-rivière </a:t>
            </a:r>
          </a:p>
          <a:p>
            <a:pPr lvl="1"/>
            <a:r>
              <a:rPr lang="fr-FR" dirty="0"/>
              <a:t>De l’approche scientifique à l’outil opérationnel</a:t>
            </a:r>
          </a:p>
        </p:txBody>
      </p:sp>
      <p:pic>
        <p:nvPicPr>
          <p:cNvPr id="29" name="Espace réservé pour une image  28"/>
          <p:cNvPicPr preferRelativeResize="0">
            <a:picLocks noGrp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62" r="9662"/>
          <a:stretch/>
        </p:blipFill>
        <p:spPr bwMode="gray"/>
      </p:pic>
      <p:pic>
        <p:nvPicPr>
          <p:cNvPr id="30" name="Espace réservé pour une image  29"/>
          <p:cNvPicPr preferRelativeResize="0">
            <a:picLocks noGrp="1"/>
          </p:cNvPicPr>
          <p:nvPr>
            <p:ph type="pic" sz="quarter" idx="16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" r="51"/>
          <a:stretch/>
        </p:blipFill>
        <p:spPr bwMode="gray"/>
      </p:pic>
      <p:pic>
        <p:nvPicPr>
          <p:cNvPr id="31" name="Espace réservé pour une image  30"/>
          <p:cNvPicPr preferRelativeResize="0">
            <a:picLocks noGrp="1"/>
          </p:cNvPicPr>
          <p:nvPr>
            <p:ph type="pic" sz="quarter" idx="17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074" b="18074"/>
          <a:stretch/>
        </p:blipFill>
        <p:spPr bwMode="gray"/>
      </p:pic>
      <p:sp>
        <p:nvSpPr>
          <p:cNvPr id="10" name="Espace réservé du contenu 9"/>
          <p:cNvSpPr>
            <a:spLocks noGrp="1"/>
          </p:cNvSpPr>
          <p:nvPr>
            <p:ph idx="18"/>
          </p:nvPr>
        </p:nvSpPr>
        <p:spPr bwMode="gray"/>
        <p:txBody>
          <a:bodyPr>
            <a:normAutofit/>
          </a:bodyPr>
          <a:lstStyle/>
          <a:p>
            <a:r>
              <a:rPr lang="fr-FR" dirty="0"/>
              <a:t>Perfectionnement méthodologique : Projet NAPROM</a:t>
            </a:r>
          </a:p>
          <a:p>
            <a:pPr lvl="1"/>
            <a:r>
              <a:rPr lang="fr-FR" dirty="0"/>
              <a:t>Nouveaux outils et nouveaux contextes</a:t>
            </a:r>
          </a:p>
          <a:p>
            <a:pPr lvl="2"/>
            <a:r>
              <a:rPr lang="fr-FR" dirty="0"/>
              <a:t>La Loire dans la plaine alluviale du Forez, la plaine alluviale de l’Ill affluent du Rhin l’Orgeval </a:t>
            </a:r>
            <a:r>
              <a:rPr lang="fr-FR" dirty="0" err="1"/>
              <a:t>sous-bassin</a:t>
            </a:r>
            <a:r>
              <a:rPr lang="fr-FR" dirty="0"/>
              <a:t> de la Seine, la Sèvre-Niortaise petit fleuve côtier </a:t>
            </a:r>
          </a:p>
          <a:p>
            <a:pPr lvl="2"/>
            <a:r>
              <a:rPr lang="fr-FR" dirty="0"/>
              <a:t>Modélisation distribuée à base physique (Eau-</a:t>
            </a:r>
            <a:r>
              <a:rPr lang="fr-FR" dirty="0" err="1"/>
              <a:t>Dyssée</a:t>
            </a:r>
            <a:r>
              <a:rPr lang="fr-FR" dirty="0"/>
              <a:t>, Marthe)</a:t>
            </a:r>
          </a:p>
          <a:p>
            <a:pPr lvl="2"/>
            <a:r>
              <a:rPr lang="fr-FR" dirty="0"/>
              <a:t>Modélisation distribuée à base physique et </a:t>
            </a:r>
            <a:r>
              <a:rPr lang="fr-FR" dirty="0" err="1"/>
              <a:t>hydrothermique</a:t>
            </a:r>
            <a:r>
              <a:rPr lang="fr-FR" dirty="0"/>
              <a:t> (</a:t>
            </a:r>
            <a:r>
              <a:rPr lang="fr-FR" dirty="0" err="1"/>
              <a:t>Metis</a:t>
            </a:r>
            <a:r>
              <a:rPr lang="fr-FR" dirty="0"/>
              <a:t>)</a:t>
            </a:r>
          </a:p>
          <a:p>
            <a:pPr lvl="2"/>
            <a:r>
              <a:rPr lang="fr-FR" dirty="0"/>
              <a:t>Dispositif MOLONARI (Monitoring local des échanges nappe-rivière)</a:t>
            </a:r>
          </a:p>
          <a:p>
            <a:pPr lvl="2"/>
            <a:r>
              <a:rPr lang="fr-FR" dirty="0"/>
              <a:t>Images thermiques infrarouges (IRT)</a:t>
            </a:r>
          </a:p>
          <a:p>
            <a:pPr lvl="2"/>
            <a:r>
              <a:rPr lang="fr-FR" dirty="0"/>
              <a:t>Mises à jour et compléments méthodologiques, typologiques et documentaires par rapport au projet Eau </a:t>
            </a:r>
            <a:r>
              <a:rPr lang="fr-FR" dirty="0" err="1"/>
              <a:t>Sout</a:t>
            </a:r>
            <a:r>
              <a:rPr lang="fr-FR" dirty="0"/>
              <a:t>’</a:t>
            </a:r>
          </a:p>
        </p:txBody>
      </p:sp>
      <p:sp>
        <p:nvSpPr>
          <p:cNvPr id="11" name="Espace réservé du contenu 10"/>
          <p:cNvSpPr>
            <a:spLocks noGrp="1"/>
          </p:cNvSpPr>
          <p:nvPr>
            <p:ph idx="19"/>
          </p:nvPr>
        </p:nvSpPr>
        <p:spPr bwMode="gray"/>
        <p:txBody>
          <a:bodyPr>
            <a:normAutofit/>
          </a:bodyPr>
          <a:lstStyle/>
          <a:p>
            <a:r>
              <a:rPr lang="fr-FR" dirty="0"/>
              <a:t>Guide méthodologique et guide technique</a:t>
            </a:r>
          </a:p>
          <a:p>
            <a:pPr lvl="1"/>
            <a:r>
              <a:rPr lang="fr-FR" dirty="0"/>
              <a:t>Sorties prévues en 2015 et 2016 </a:t>
            </a:r>
          </a:p>
          <a:p>
            <a:pPr lvl="2"/>
            <a:r>
              <a:rPr lang="fr-FR" dirty="0"/>
              <a:t>Questions de départ pour le guide méthodologique Eau </a:t>
            </a:r>
            <a:r>
              <a:rPr lang="fr-FR" dirty="0" err="1"/>
              <a:t>Sout</a:t>
            </a:r>
            <a:r>
              <a:rPr lang="fr-FR" dirty="0"/>
              <a:t>’ :</a:t>
            </a:r>
          </a:p>
          <a:p>
            <a:pPr lvl="3"/>
            <a:r>
              <a:rPr lang="fr-FR" dirty="0"/>
              <a:t>Quels sont les outils les plus adaptés sur les milieux alluvionnaires pour caractériser les échanges nappe-rivière ?</a:t>
            </a:r>
          </a:p>
          <a:p>
            <a:pPr lvl="3"/>
            <a:r>
              <a:rPr lang="fr-FR" dirty="0"/>
              <a:t>Comment procéder et quelle est la marche à suivre pour caractériser les échanges nappe-rivière ?</a:t>
            </a:r>
          </a:p>
          <a:p>
            <a:pPr lvl="2"/>
            <a:r>
              <a:rPr lang="fr-FR" dirty="0"/>
              <a:t>Destinataires : acteurs et techniciens de l’eau </a:t>
            </a:r>
          </a:p>
          <a:p>
            <a:pPr lvl="2"/>
            <a:r>
              <a:rPr lang="fr-FR" dirty="0"/>
              <a:t>Un cheminement pour sélectionner la ou les méthodes adaptées selon les caractéristiques de la zone d’étude, les enjeux locaux, l’échelle de travail </a:t>
            </a:r>
            <a:br>
              <a:rPr lang="fr-FR" dirty="0"/>
            </a:br>
            <a:r>
              <a:rPr lang="fr-FR" dirty="0"/>
              <a:t>et l’existence de données </a:t>
            </a:r>
          </a:p>
          <a:p>
            <a:pPr lvl="2"/>
            <a:r>
              <a:rPr lang="fr-FR" dirty="0"/>
              <a:t>Une assistance pour interpréter, synthétiser et cartographie les résultats</a:t>
            </a:r>
          </a:p>
          <a:p>
            <a:pPr lvl="2"/>
            <a:r>
              <a:rPr lang="fr-FR" dirty="0"/>
              <a:t>Une version plus pratique remaniée sous forme de fiches techniques intégrant les acquis du projet NAPROM prévue pour 2016</a:t>
            </a:r>
          </a:p>
        </p:txBody>
      </p:sp>
      <p:pic>
        <p:nvPicPr>
          <p:cNvPr id="34" name="Espace réservé pour une image  33"/>
          <p:cNvPicPr>
            <a:picLocks noGrp="1" noChangeAspect="1"/>
          </p:cNvPicPr>
          <p:nvPr>
            <p:ph type="pic" sz="quarter" idx="20"/>
          </p:nvPr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4" b="134"/>
          <a:stretch/>
        </p:blipFill>
        <p:spPr/>
      </p:pic>
      <p:sp>
        <p:nvSpPr>
          <p:cNvPr id="99" name="Espace réservé pour une image  98">
            <a:extLst>
              <a:ext uri="{FF2B5EF4-FFF2-40B4-BE49-F238E27FC236}">
                <a16:creationId xmlns:a16="http://schemas.microsoft.com/office/drawing/2014/main" id="{D8D6E2EF-4D18-41F5-852A-CCD9D971DAFD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100" name="Espace réservé pour une image  99">
            <a:extLst>
              <a:ext uri="{FF2B5EF4-FFF2-40B4-BE49-F238E27FC236}">
                <a16:creationId xmlns:a16="http://schemas.microsoft.com/office/drawing/2014/main" id="{31A99513-D2D8-4008-A75E-00E22DCDAB68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1" name="Espace réservé pour une image  100">
            <a:extLst>
              <a:ext uri="{FF2B5EF4-FFF2-40B4-BE49-F238E27FC236}">
                <a16:creationId xmlns:a16="http://schemas.microsoft.com/office/drawing/2014/main" id="{C19CD281-8E84-4E45-9BC2-97647C804A3E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102" name="Espace réservé pour une image  101">
            <a:extLst>
              <a:ext uri="{FF2B5EF4-FFF2-40B4-BE49-F238E27FC236}">
                <a16:creationId xmlns:a16="http://schemas.microsoft.com/office/drawing/2014/main" id="{AEB7776F-8FF1-4D09-9F75-DABCED9DC018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/>
      </p:sp>
      <p:sp>
        <p:nvSpPr>
          <p:cNvPr id="103" name="Espace réservé pour une image  102">
            <a:extLst>
              <a:ext uri="{FF2B5EF4-FFF2-40B4-BE49-F238E27FC236}">
                <a16:creationId xmlns:a16="http://schemas.microsoft.com/office/drawing/2014/main" id="{EB9D8B2C-8215-4D40-B7FD-BAACBB3CDE9F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/>
      </p:sp>
      <p:sp>
        <p:nvSpPr>
          <p:cNvPr id="104" name="Espace réservé pour une image  103">
            <a:extLst>
              <a:ext uri="{FF2B5EF4-FFF2-40B4-BE49-F238E27FC236}">
                <a16:creationId xmlns:a16="http://schemas.microsoft.com/office/drawing/2014/main" id="{1198973A-CC3F-4C0D-9579-C525337402E8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/>
      </p:sp>
      <p:sp>
        <p:nvSpPr>
          <p:cNvPr id="105" name="Espace réservé pour une image  104">
            <a:extLst>
              <a:ext uri="{FF2B5EF4-FFF2-40B4-BE49-F238E27FC236}">
                <a16:creationId xmlns:a16="http://schemas.microsoft.com/office/drawing/2014/main" id="{59155DF1-1B10-474E-8A6C-111E358E1711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/>
      </p:sp>
      <p:sp>
        <p:nvSpPr>
          <p:cNvPr id="106" name="Espace réservé pour une image  105">
            <a:extLst>
              <a:ext uri="{FF2B5EF4-FFF2-40B4-BE49-F238E27FC236}">
                <a16:creationId xmlns:a16="http://schemas.microsoft.com/office/drawing/2014/main" id="{3A268AB5-5F16-4284-8FAB-44BDE6F8359A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/>
      </p:sp>
      <p:sp>
        <p:nvSpPr>
          <p:cNvPr id="21" name="Espace réservé du contenu 20"/>
          <p:cNvSpPr>
            <a:spLocks noGrp="1"/>
          </p:cNvSpPr>
          <p:nvPr>
            <p:ph idx="29"/>
          </p:nvPr>
        </p:nvSpPr>
        <p:spPr bwMode="gray"/>
        <p:txBody>
          <a:bodyPr/>
          <a:lstStyle/>
          <a:p>
            <a:r>
              <a:rPr lang="fr-FR" dirty="0"/>
              <a:t>Parties prenantes</a:t>
            </a:r>
          </a:p>
        </p:txBody>
      </p:sp>
      <p:sp>
        <p:nvSpPr>
          <p:cNvPr id="22" name="Espace réservé du contenu 21"/>
          <p:cNvSpPr>
            <a:spLocks noGrp="1"/>
          </p:cNvSpPr>
          <p:nvPr>
            <p:ph idx="30"/>
          </p:nvPr>
        </p:nvSpPr>
        <p:spPr bwMode="gray"/>
        <p:txBody>
          <a:bodyPr/>
          <a:lstStyle/>
          <a:p>
            <a:r>
              <a:rPr lang="fr-FR" dirty="0"/>
              <a:t>Auteurs</a:t>
            </a:r>
          </a:p>
        </p:txBody>
      </p:sp>
      <p:sp>
        <p:nvSpPr>
          <p:cNvPr id="23" name="Espace réservé du contenu 22"/>
          <p:cNvSpPr>
            <a:spLocks noGrp="1"/>
          </p:cNvSpPr>
          <p:nvPr>
            <p:ph idx="31"/>
          </p:nvPr>
        </p:nvSpPr>
        <p:spPr bwMode="gray"/>
        <p:txBody>
          <a:bodyPr/>
          <a:lstStyle/>
          <a:p>
            <a:r>
              <a:rPr lang="fr-FR" dirty="0"/>
              <a:t>Partenaires</a:t>
            </a:r>
          </a:p>
        </p:txBody>
      </p:sp>
      <p:sp>
        <p:nvSpPr>
          <p:cNvPr id="24" name="Espace réservé du texte 23"/>
          <p:cNvSpPr>
            <a:spLocks noGrp="1"/>
          </p:cNvSpPr>
          <p:nvPr>
            <p:ph type="body" sz="quarter" idx="32"/>
          </p:nvPr>
        </p:nvSpPr>
        <p:spPr bwMode="gray"/>
        <p:txBody>
          <a:bodyPr>
            <a:normAutofit/>
          </a:bodyPr>
          <a:lstStyle/>
          <a:p>
            <a:r>
              <a:rPr lang="fr-FR" dirty="0" err="1"/>
              <a:t>Niphargus</a:t>
            </a:r>
            <a:r>
              <a:rPr lang="fr-FR" dirty="0"/>
              <a:t> </a:t>
            </a:r>
            <a:r>
              <a:rPr lang="fr-FR" dirty="0" err="1"/>
              <a:t>rhenorhodanensis</a:t>
            </a:r>
            <a:endParaRPr lang="fr-FR" dirty="0"/>
          </a:p>
          <a:p>
            <a:pPr lvl="1"/>
            <a:r>
              <a:rPr lang="fr-FR" dirty="0"/>
              <a:t>Source : Pierre </a:t>
            </a:r>
            <a:r>
              <a:rPr lang="fr-FR" dirty="0" err="1"/>
              <a:t>Marmonier</a:t>
            </a:r>
            <a:endParaRPr lang="fr-FR" dirty="0"/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quarter" idx="34"/>
          </p:nvPr>
        </p:nvSpPr>
        <p:spPr bwMode="gray"/>
        <p:txBody>
          <a:bodyPr>
            <a:normAutofit/>
          </a:bodyPr>
          <a:lstStyle/>
          <a:p>
            <a:r>
              <a:rPr lang="fr-FR" dirty="0"/>
              <a:t>Tin de nappe</a:t>
            </a:r>
          </a:p>
          <a:p>
            <a:pPr lvl="1"/>
            <a:r>
              <a:rPr lang="fr-FR" dirty="0"/>
              <a:t>Source : Frédéric Paran</a:t>
            </a:r>
          </a:p>
        </p:txBody>
      </p:sp>
      <p:sp>
        <p:nvSpPr>
          <p:cNvPr id="26" name="Espace réservé du texte 25"/>
          <p:cNvSpPr>
            <a:spLocks noGrp="1"/>
          </p:cNvSpPr>
          <p:nvPr>
            <p:ph type="body" sz="quarter" idx="36"/>
          </p:nvPr>
        </p:nvSpPr>
        <p:spPr bwMode="gray"/>
        <p:txBody>
          <a:bodyPr>
            <a:normAutofit/>
          </a:bodyPr>
          <a:lstStyle/>
          <a:p>
            <a:r>
              <a:rPr lang="fr-FR" dirty="0"/>
              <a:t>Extrait du guide Eau </a:t>
            </a:r>
            <a:r>
              <a:rPr lang="fr-FR" dirty="0" err="1"/>
              <a:t>Sout</a:t>
            </a:r>
            <a:r>
              <a:rPr lang="fr-FR" dirty="0"/>
              <a:t>’</a:t>
            </a:r>
          </a:p>
          <a:p>
            <a:pPr lvl="1"/>
            <a:r>
              <a:rPr lang="fr-FR" dirty="0"/>
              <a:t>Source : Frédéric Paran</a:t>
            </a:r>
          </a:p>
        </p:txBody>
      </p:sp>
      <p:sp>
        <p:nvSpPr>
          <p:cNvPr id="27" name="Espace réservé du texte 26"/>
          <p:cNvSpPr>
            <a:spLocks noGrp="1"/>
          </p:cNvSpPr>
          <p:nvPr>
            <p:ph type="body" sz="quarter" idx="37"/>
          </p:nvPr>
        </p:nvSpPr>
        <p:spPr bwMode="gray"/>
        <p:txBody>
          <a:bodyPr/>
          <a:lstStyle/>
          <a:p>
            <a:r>
              <a:rPr lang="fr-FR" dirty="0"/>
              <a:t>Contact : frédéric.paran@mines-stetienne.fr</a:t>
            </a:r>
          </a:p>
        </p:txBody>
      </p:sp>
      <p:sp>
        <p:nvSpPr>
          <p:cNvPr id="32" name="Espace réservé du texte 28"/>
          <p:cNvSpPr>
            <a:spLocks noGrp="1"/>
          </p:cNvSpPr>
          <p:nvPr>
            <p:ph type="body" sz="quarter" idx="38"/>
          </p:nvPr>
        </p:nvSpPr>
        <p:spPr bwMode="gray"/>
        <p:txBody>
          <a:bodyPr>
            <a:normAutofit/>
          </a:bodyPr>
          <a:lstStyle/>
          <a:p>
            <a:r>
              <a:rPr lang="fr-FR" dirty="0"/>
              <a:t>Frédéric Paran</a:t>
            </a:r>
          </a:p>
          <a:p>
            <a:r>
              <a:rPr lang="fr-FR" dirty="0"/>
              <a:t>Didier </a:t>
            </a:r>
            <a:r>
              <a:rPr lang="fr-FR" dirty="0" err="1"/>
              <a:t>Graillot</a:t>
            </a:r>
            <a:endParaRPr lang="fr-FR" dirty="0"/>
          </a:p>
        </p:txBody>
      </p:sp>
      <p:sp>
        <p:nvSpPr>
          <p:cNvPr id="107" name="Espace réservé du texte 106">
            <a:extLst>
              <a:ext uri="{FF2B5EF4-FFF2-40B4-BE49-F238E27FC236}">
                <a16:creationId xmlns:a16="http://schemas.microsoft.com/office/drawing/2014/main" id="{7C774EBD-7456-48A0-8B59-EDDBCD0608FE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379553"/>
      </p:ext>
    </p:extLst>
  </p:cSld>
  <p:clrMapOvr>
    <a:masterClrMapping/>
  </p:clrMapOvr>
</p:sld>
</file>

<file path=ppt/theme/theme1.xml><?xml version="1.0" encoding="utf-8"?>
<a:theme xmlns:a="http://schemas.openxmlformats.org/drawingml/2006/main" name="IMT Atlantique">
  <a:themeElements>
    <a:clrScheme name="Personnalisé 3">
      <a:dk1>
        <a:sysClr val="windowText" lastClr="000000"/>
      </a:dk1>
      <a:lt1>
        <a:sysClr val="window" lastClr="FFFFFF"/>
      </a:lt1>
      <a:dk2>
        <a:srgbClr val="D9E1E2"/>
      </a:dk2>
      <a:lt2>
        <a:srgbClr val="99CC99"/>
      </a:lt2>
      <a:accent1>
        <a:srgbClr val="00B8DE"/>
      </a:accent1>
      <a:accent2>
        <a:srgbClr val="D9E1E2"/>
      </a:accent2>
      <a:accent3>
        <a:srgbClr val="0C2340"/>
      </a:accent3>
      <a:accent4>
        <a:srgbClr val="9B9B9B"/>
      </a:accent4>
      <a:accent5>
        <a:srgbClr val="878787"/>
      </a:accent5>
      <a:accent6>
        <a:srgbClr val="595959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Words>365</Words>
  <Application>Microsoft Office PowerPoint</Application>
  <PresentationFormat>Personnalisé</PresentationFormat>
  <Paragraphs>43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IMT Atlantique</vt:lpstr>
      <vt:lpstr>Présentation PowerPoint</vt:lpstr>
    </vt:vector>
  </TitlesOfParts>
  <Manager>IMT</Manager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IMT</dc:subject>
  <dc:creator>Utilisateur de Microsoft Office</dc:creator>
  <cp:lastModifiedBy>Pierre-Hervé VAILLANT</cp:lastModifiedBy>
  <cp:revision>4</cp:revision>
  <dcterms:created xsi:type="dcterms:W3CDTF">2017-01-13T13:07:07Z</dcterms:created>
  <dcterms:modified xsi:type="dcterms:W3CDTF">2024-11-14T10:39:59Z</dcterms:modified>
</cp:coreProperties>
</file>